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735763" cy="9866313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17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8D76D-0BF6-4066-980D-4C770C79E073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C036-65C0-4FC3-8726-D9E3AA2385AF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2157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CC036-65C0-4FC3-8726-D9E3AA2385AF}" type="slidenum">
              <a:rPr lang="aa-ET" smtClean="0"/>
              <a:t>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277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CC036-65C0-4FC3-8726-D9E3AA2385AF}" type="slidenum">
              <a:rPr lang="aa-ET" smtClean="0"/>
              <a:t>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8379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CC036-65C0-4FC3-8726-D9E3AA2385AF}" type="slidenum">
              <a:rPr lang="aa-ET" smtClean="0"/>
              <a:t>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0439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F063A-BE53-4933-BC28-53D1014A6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9B1DD7-695D-4980-855B-2F5BED160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89641A-735F-4600-8874-CDCC5CD6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E374B0-DEAA-4817-9B1C-CE15F1EE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F3B805-AF90-48F5-8B09-C140BAF8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7683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691269-3355-4681-9D0F-A90B170B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B3B581D-7F49-46D5-94B4-E6360B3DC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526898-D586-4B95-8DE0-DFF75758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130F9E-3509-4049-B2CD-1C55D225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D0EF22-360C-4687-A885-EF0ADD2D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913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DA2F6ED-4EDD-4AF1-B45C-728B9B788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F629A8-08EB-4382-A59C-47147947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7D095F-3B40-466A-BC34-71098103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D86D1D-5C91-4E95-A756-741710B3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8D6A12-2C2E-45AF-9D85-FEB6A14D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5938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FB7CA6-72BD-45D7-B859-A6965888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C171AE-A7D5-4107-8BFD-6E2489E3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38CB6E-5103-4435-B1A4-63D1F1C6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2C7C69-A2E0-4C91-BB1A-3DEE9D5D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503643-3318-4344-B9E2-86EF9FB1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1230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008418-307C-472D-BE3D-AA16D5F2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0BB543-963C-443F-B03B-0E03DBA4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D2460A-8E76-44FB-A87A-6100D0E4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7CBBD0-883F-49BF-991C-7F978980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1FEFC0-0E15-45AC-9820-4F0B0FEC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506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35262F-ABFB-4E90-B822-77E64CED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EC988F-8CC7-4150-A6AC-8DDDD5BB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259E51-9A1E-4404-A9AB-C0AB9F3A7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9D3A6-150E-4B64-BF29-54ACB6AF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3943B8A-3643-4B0D-90A1-264D5758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6AC3BB-5DB9-4465-BD3D-BF8F55E2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2152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944EF-7259-458C-8429-D629E3D6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EB514D-DE11-475C-81C0-96AEB5D7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0D44153-F9A2-493C-91CE-C6ECC1527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148C21-8589-4CD3-A629-05C519210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F0A7858-09F2-4E34-A3FD-B97776616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256FF5-E635-4AD8-9B21-145363D6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57CA12-6D8B-4CE1-B790-595CDB8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FDA7252-745E-43A2-B090-CCC96D29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4216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4154B-77C5-412E-A4FD-56B41741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DAA0BE8-5E7A-4EAA-B11B-66C96FE1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4E8D3B-3C86-4BFC-B32D-BBD594E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C948CE-9A57-4A67-BD87-2F3ECD87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0237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86B5AC-8CFB-4786-A378-59B55CEC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585B3A-C63B-4CE8-BB71-B97168B2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8BB500-F882-4EE1-9E4A-58BCD1FB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104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D5358-606A-4B9F-9221-0727650D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067716-149F-4C6B-8A37-5FC79FB6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373AB7-0410-4CCB-A0AE-23C9C4309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8A1C86-580C-4D49-994E-E02E8AB1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309587-6C27-49FC-AE64-2561671D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EBD49D-3A71-473F-A814-D2562B97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464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DEFDFD-28E5-469C-A5ED-80EE886C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70C2F20-5CCE-4587-A0C5-A2F551D29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78D767-3177-48D8-A879-6AC20DE3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D66C5D-0166-4343-BD83-014B6F30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334C6B-C9C2-4517-A165-28D30102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191EED-2CE0-4EEE-BA85-9A1825CC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808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00FDE6-8BC0-4068-B12A-BC9D3262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36AC8E-F4A9-4BAB-BBF3-4BF310F4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96451C-C7ED-4AB0-B3FE-EEB4DB24A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4204-7C52-4582-BC2F-103CAFF20022}" type="datetimeFigureOut">
              <a:rPr lang="aa-ET" smtClean="0"/>
              <a:t>19/03/2026</a:t>
            </a:fld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DB71A4-7697-4AF7-A136-594B3D765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6B0CA7-5471-4A63-88FA-785DDC2CC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5C7B-94E5-4363-B86E-85BCE08A4834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163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pl28.org.ua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hyperlink" Target="https://www.education.ua/colleges/vyrobnytstvo-ta-tekhnolohii/" TargetMode="External"/><Relationship Id="rId4" Type="http://schemas.openxmlformats.org/officeDocument/2006/relationships/hyperlink" Target="https://www.education.ua/colleges/elektrychna-inzhenerii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k_hgpa@ukr.ne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tmsg.com.u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1%82%D0%B0%D0%B2%D0%B0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s://ru.wikipedia.org/wiki/%D0%94%D0%BD%D0%B5%D0%BF%D1%80_(%D0%B3%D0%BE%D1%80%D0%BE%D0%B4)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hyperlink" Target="https://ru.wikipedia.org/wiki/%D0%95%D0%B2%D1%80%D0%BE%D0%BF%D0%B5%D0%B9%D1%81%D0%BA%D0%B8%D0%B9_%D0%BC%D0%B0%D1%80%D1%88%D1%80%D1%83%D1%82_E105" TargetMode="External"/><Relationship Id="rId4" Type="http://schemas.openxmlformats.org/officeDocument/2006/relationships/hyperlink" Target="https://ru.wikipedia.org/w/index.php?title=%D0%90%D0%B2%D1%82%D0%BE%D0%B4%D0%BE%D1%80%D0%BE%D0%B3%D0%B0_%D0%9C-18_(%D0%A3%D0%BA%D1%80%D0%B0%D0%B8%D0%BD%D0%B0)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sv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uk.wikipedia.org/wiki/%D0%9C%D0%B0%D1%80%D1%82%D0%B8%D0%BD%D0%BE%D0%B2%D0%B8%D1%87_%D0%9F%D0%BE%D1%80%D1%84%D0%B8%D1%80%D1%96%D0%B9_%D0%94%D0%B5%D0%BD%D0%B8%D1%81%D0%BE%D0%B2%D0%B8%D1%87" TargetMode="External"/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12" Type="http://schemas.openxmlformats.org/officeDocument/2006/relationships/hyperlink" Target="https://uk.wikipedia.org/wiki/%D0%A5%D0%B0%D1%80%D0%BA%D1%96%D0%B2%D1%81%D1%8C%D0%BA%D0%B0_%D0%BE%D0%B1%D0%BB%D0%B0%D1%81%D1%82%D1%8C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BFF0F1-03ED-4DF7-AFB9-671F060D6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BBB885-C688-4D59-BA38-29BF867F8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CB423A-3E57-43AB-A229-916BA985E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36" y="0"/>
            <a:ext cx="123142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63FDDB-5357-4160-A908-DBF429DC5B89}"/>
              </a:ext>
            </a:extLst>
          </p:cNvPr>
          <p:cNvSpPr txBox="1"/>
          <p:nvPr/>
        </p:nvSpPr>
        <p:spPr>
          <a:xfrm>
            <a:off x="201637" y="-42203"/>
            <a:ext cx="8471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 паспорт </a:t>
            </a:r>
          </a:p>
          <a:p>
            <a:r>
              <a:rPr lang="uk-UA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</a:t>
            </a:r>
          </a:p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 громади</a:t>
            </a:r>
            <a:endParaRPr lang="aa-ET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9\Desktop\Герб_ОК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07590"/>
            <a:ext cx="1150892" cy="1885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57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1ED84531-0D54-4ADE-87F6-DE9EF68379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8" y="447733"/>
            <a:ext cx="7732748" cy="277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74CFEE-D63C-4F81-B716-03F3BAAB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94" y="2102334"/>
            <a:ext cx="3513992" cy="730979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aa-ET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44CEA69-A8C2-4537-9C45-F015314C8618}"/>
              </a:ext>
            </a:extLst>
          </p:cNvPr>
          <p:cNvCxnSpPr/>
          <p:nvPr/>
        </p:nvCxnSpPr>
        <p:spPr>
          <a:xfrm>
            <a:off x="961292" y="2707836"/>
            <a:ext cx="2844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55A154B-83EB-414F-B5F0-26C25A6E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4" y="3410679"/>
            <a:ext cx="495300" cy="495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0EE53A-0180-407B-9C96-AB1781DFC689}"/>
              </a:ext>
            </a:extLst>
          </p:cNvPr>
          <p:cNvSpPr txBox="1"/>
          <p:nvPr/>
        </p:nvSpPr>
        <p:spPr>
          <a:xfrm>
            <a:off x="961292" y="316292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закладів загальної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середньої освіти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9738A2A-858C-4992-8AC2-18769E9FF31F}"/>
              </a:ext>
            </a:extLst>
          </p:cNvPr>
          <p:cNvSpPr txBox="1"/>
          <p:nvPr/>
        </p:nvSpPr>
        <p:spPr>
          <a:xfrm>
            <a:off x="2768600" y="2953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AA9CD373-4E71-4DB3-9DE5-C7B5FCA6CE81}"/>
              </a:ext>
            </a:extLst>
          </p:cNvPr>
          <p:cNvCxnSpPr>
            <a:cxnSpLocks/>
          </p:cNvCxnSpPr>
          <p:nvPr/>
        </p:nvCxnSpPr>
        <p:spPr>
          <a:xfrm>
            <a:off x="3240703" y="3353344"/>
            <a:ext cx="0" cy="592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5E7B0C-F27F-4F37-8A16-328EFEF1E9A6}"/>
              </a:ext>
            </a:extLst>
          </p:cNvPr>
          <p:cNvSpPr txBox="1"/>
          <p:nvPr/>
        </p:nvSpPr>
        <p:spPr>
          <a:xfrm>
            <a:off x="3294486" y="3214191"/>
            <a:ext cx="17267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327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вчителів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вихователів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8E52136-7161-435D-BD3F-1224609CA81E}"/>
              </a:ext>
            </a:extLst>
          </p:cNvPr>
          <p:cNvCxnSpPr>
            <a:cxnSpLocks/>
          </p:cNvCxnSpPr>
          <p:nvPr/>
        </p:nvCxnSpPr>
        <p:spPr>
          <a:xfrm>
            <a:off x="4876395" y="3399512"/>
            <a:ext cx="0" cy="614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33B9ADF-05ED-4404-A579-9D11532023B5}"/>
              </a:ext>
            </a:extLst>
          </p:cNvPr>
          <p:cNvSpPr txBox="1"/>
          <p:nvPr/>
        </p:nvSpPr>
        <p:spPr>
          <a:xfrm>
            <a:off x="5061416" y="3275746"/>
            <a:ext cx="1359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3121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учнів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3AFF776-9091-44FC-888A-570792C1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6" y="4414646"/>
            <a:ext cx="495300" cy="4953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8AFE448-A2DA-4ED3-90FF-9E0F62D1D037}"/>
              </a:ext>
            </a:extLst>
          </p:cNvPr>
          <p:cNvSpPr txBox="1"/>
          <p:nvPr/>
        </p:nvSpPr>
        <p:spPr>
          <a:xfrm>
            <a:off x="961292" y="422103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dirty="0"/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дошкільних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закладів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B37515C1-15EF-40C1-8562-CDC2221A4A79}"/>
              </a:ext>
            </a:extLst>
          </p:cNvPr>
          <p:cNvCxnSpPr>
            <a:cxnSpLocks/>
          </p:cNvCxnSpPr>
          <p:nvPr/>
        </p:nvCxnSpPr>
        <p:spPr>
          <a:xfrm>
            <a:off x="3098800" y="4384006"/>
            <a:ext cx="0" cy="592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1AAB961-1064-4054-A2C3-31C19D063A1C}"/>
              </a:ext>
            </a:extLst>
          </p:cNvPr>
          <p:cNvSpPr txBox="1"/>
          <p:nvPr/>
        </p:nvSpPr>
        <p:spPr>
          <a:xfrm>
            <a:off x="3240703" y="4251814"/>
            <a:ext cx="1486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73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вчителів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вихователів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6E8419C2-72D2-4D03-95BB-2EA4EF11CFCF}"/>
              </a:ext>
            </a:extLst>
          </p:cNvPr>
          <p:cNvCxnSpPr>
            <a:cxnSpLocks/>
          </p:cNvCxnSpPr>
          <p:nvPr/>
        </p:nvCxnSpPr>
        <p:spPr>
          <a:xfrm>
            <a:off x="4876395" y="4354847"/>
            <a:ext cx="0" cy="614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AB5CF60-A236-408C-852A-C9289363B1AC}"/>
              </a:ext>
            </a:extLst>
          </p:cNvPr>
          <p:cNvSpPr txBox="1"/>
          <p:nvPr/>
        </p:nvSpPr>
        <p:spPr>
          <a:xfrm>
            <a:off x="5065708" y="4221037"/>
            <a:ext cx="12859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524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учнів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6B7E1F5-1CC7-4039-98D5-EADA4B12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9" y="5479438"/>
            <a:ext cx="495300" cy="495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60FB0D-D9A6-43A7-B2F3-69E97E527053}"/>
              </a:ext>
            </a:extLst>
          </p:cNvPr>
          <p:cNvSpPr txBox="1"/>
          <p:nvPr/>
        </p:nvSpPr>
        <p:spPr>
          <a:xfrm>
            <a:off x="1017046" y="5247656"/>
            <a:ext cx="34571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dirty="0"/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дошкільних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підрозіли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62C1D39-4055-4BE8-A635-22BEDE349BEF}"/>
              </a:ext>
            </a:extLst>
          </p:cNvPr>
          <p:cNvCxnSpPr>
            <a:cxnSpLocks/>
          </p:cNvCxnSpPr>
          <p:nvPr/>
        </p:nvCxnSpPr>
        <p:spPr>
          <a:xfrm>
            <a:off x="3098800" y="5497599"/>
            <a:ext cx="0" cy="611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3A6FAB-3FC5-4E30-B0DE-0F363AC27E98}"/>
              </a:ext>
            </a:extLst>
          </p:cNvPr>
          <p:cNvSpPr txBox="1"/>
          <p:nvPr/>
        </p:nvSpPr>
        <p:spPr>
          <a:xfrm>
            <a:off x="3266140" y="5370358"/>
            <a:ext cx="1486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29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вчителів 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вихователів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7D0E591C-759A-4B76-A469-0FC05441D9F1}"/>
              </a:ext>
            </a:extLst>
          </p:cNvPr>
          <p:cNvCxnSpPr>
            <a:cxnSpLocks/>
          </p:cNvCxnSpPr>
          <p:nvPr/>
        </p:nvCxnSpPr>
        <p:spPr>
          <a:xfrm>
            <a:off x="4885368" y="5496065"/>
            <a:ext cx="0" cy="614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640D802-821C-4112-8527-6391CC846723}"/>
              </a:ext>
            </a:extLst>
          </p:cNvPr>
          <p:cNvSpPr txBox="1"/>
          <p:nvPr/>
        </p:nvSpPr>
        <p:spPr>
          <a:xfrm>
            <a:off x="5030259" y="5334960"/>
            <a:ext cx="155527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157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учнів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endParaRPr lang="aa-E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3BB50B1-F67A-41C9-A7FB-AE6C26CABE5A}"/>
              </a:ext>
            </a:extLst>
          </p:cNvPr>
          <p:cNvSpPr txBox="1"/>
          <p:nvPr/>
        </p:nvSpPr>
        <p:spPr>
          <a:xfrm>
            <a:off x="6671145" y="3636288"/>
            <a:ext cx="5520855" cy="206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897890" algn="l"/>
                <a:tab pos="1224915" algn="l"/>
                <a:tab pos="1774189" algn="l"/>
                <a:tab pos="2274570" algn="l"/>
              </a:tabLst>
            </a:pPr>
            <a:r>
              <a:rPr lang="ru-RU" sz="2000" b="1" spc="-20" dirty="0">
                <a:solidFill>
                  <a:srgbClr val="FF0000"/>
                </a:solidFill>
                <a:latin typeface="Roboto"/>
                <a:cs typeface="Roboto"/>
              </a:rPr>
              <a:t>63%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дітей </a:t>
            </a:r>
            <a:r>
              <a:rPr lang="uk-UA" sz="2000" spc="-2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шкільного віку </a:t>
            </a:r>
            <a:r>
              <a:rPr lang="uk-UA" sz="2000" spc="-3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отримують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позашкільну </a:t>
            </a:r>
            <a:r>
              <a:rPr lang="uk-UA" sz="2000" spc="-229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освіт</a:t>
            </a:r>
            <a:r>
              <a:rPr lang="uk-UA" sz="2000" spc="-1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у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1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у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b="1" spc="-25" dirty="0">
                <a:solidFill>
                  <a:srgbClr val="FF0000"/>
                </a:solidFill>
                <a:latin typeface="Roboto"/>
                <a:cs typeface="Roboto Lt"/>
              </a:rPr>
              <a:t>3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закладі</a:t>
            </a:r>
            <a:r>
              <a:rPr lang="uk-UA" sz="2000" spc="-1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в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позашкільно</a:t>
            </a:r>
            <a:r>
              <a:rPr lang="uk-UA" sz="2000" spc="-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ї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світи.  </a:t>
            </a:r>
            <a:r>
              <a:rPr lang="uk-UA" sz="2000" spc="-2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Для</a:t>
            </a:r>
            <a:r>
              <a:rPr lang="uk-UA" sz="2000" spc="-6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обслуговування</a:t>
            </a:r>
            <a:r>
              <a:rPr lang="uk-UA" sz="2000" spc="-6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4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дітей</a:t>
            </a:r>
            <a:r>
              <a:rPr lang="uk-UA" sz="2000" spc="-6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4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з</a:t>
            </a:r>
            <a:r>
              <a:rPr lang="uk-UA" sz="2000" spc="-5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особливими</a:t>
            </a:r>
            <a:r>
              <a:rPr lang="uk-UA" sz="2000" spc="-6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4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освітніми </a:t>
            </a:r>
            <a:r>
              <a:rPr lang="uk-UA" sz="2000" spc="-229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потребам</a:t>
            </a:r>
            <a:r>
              <a:rPr lang="uk-UA" sz="2000" spc="-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и </a:t>
            </a:r>
            <a:r>
              <a:rPr lang="uk-UA" sz="2000" spc="-15" dirty="0">
                <a:solidFill>
                  <a:schemeClr val="tx2">
                    <a:lumMod val="75000"/>
                  </a:schemeClr>
                </a:solidFill>
                <a:latin typeface="Roboto Lt"/>
                <a:cs typeface="Roboto Lt"/>
              </a:rPr>
              <a:t>у</a:t>
            </a:r>
          </a:p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897890" algn="l"/>
                <a:tab pos="1224915" algn="l"/>
                <a:tab pos="1774189" algn="l"/>
                <a:tab pos="2274570" algn="l"/>
              </a:tabLst>
            </a:pPr>
            <a:r>
              <a:rPr lang="uk-UA" sz="2000" b="1" spc="-25" dirty="0">
                <a:solidFill>
                  <a:srgbClr val="FF0000"/>
                </a:solidFill>
                <a:latin typeface="Roboto"/>
                <a:cs typeface="Roboto"/>
              </a:rPr>
              <a:t>201</a:t>
            </a:r>
            <a:r>
              <a:rPr lang="uk-UA" sz="2000" b="1" dirty="0">
                <a:solidFill>
                  <a:srgbClr val="FF0000"/>
                </a:solidFill>
                <a:latin typeface="Roboto"/>
                <a:cs typeface="Roboto"/>
              </a:rPr>
              <a:t>8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Roboto"/>
              </a:rPr>
              <a:t>	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роц</a:t>
            </a:r>
            <a:r>
              <a:rPr lang="uk-UA" sz="2000" spc="-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і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	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створено  </a:t>
            </a:r>
            <a:r>
              <a:rPr lang="uk-UA" sz="2000" spc="-4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Інклюзивно-ре</a:t>
            </a:r>
            <a:r>
              <a:rPr lang="uk-UA" sz="2000" spc="-2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сурсни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й</a:t>
            </a:r>
            <a:r>
              <a:rPr lang="uk-UA" sz="2000" spc="-45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 </a:t>
            </a:r>
            <a:r>
              <a:rPr lang="uk-UA" sz="2000" spc="-30" dirty="0">
                <a:solidFill>
                  <a:schemeClr val="accent1">
                    <a:lumMod val="50000"/>
                  </a:schemeClr>
                </a:solidFill>
                <a:latin typeface="Roboto Lt"/>
                <a:cs typeface="Roboto Lt"/>
              </a:rPr>
              <a:t>центр.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227873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1327C59-2B52-4E97-9ECC-2F8ED5F50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493174"/>
            <a:ext cx="8018586" cy="379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EBE3CA-EE52-405A-B2B3-58918D3B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089838"/>
            <a:ext cx="7948247" cy="191826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професій (професійно-технічної) освіти «Харківський професійний коледж» 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8D19BB-2FF8-4884-BBE1-ADBB6AD24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491" y="5147128"/>
            <a:ext cx="6133514" cy="19182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Берестин, вул</a:t>
            </a:r>
            <a:r>
              <a:rPr lang="uk-UA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Незалежності, 45-а, Харківська обл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63301       </a:t>
            </a:r>
            <a:r>
              <a:rPr lang="en-US" sz="1900" b="0" i="0" u="sng" dirty="0">
                <a:solidFill>
                  <a:srgbClr val="2C3F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kpl28.org.ua</a:t>
            </a:r>
            <a:endParaRPr lang="uk-UA" sz="1900" b="0" i="0" u="sng" dirty="0">
              <a:solidFill>
                <a:srgbClr val="2C3F5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9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(05744)7-32-21, (05744)7-81-51, (05744)7-01-39 </a:t>
            </a:r>
            <a:endParaRPr lang="uk-UA" sz="1900" b="0" i="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a-ET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D421E02-15F1-4AEE-B07E-45DF0A92E43E}"/>
              </a:ext>
            </a:extLst>
          </p:cNvPr>
          <p:cNvCxnSpPr>
            <a:cxnSpLocks/>
          </p:cNvCxnSpPr>
          <p:nvPr/>
        </p:nvCxnSpPr>
        <p:spPr>
          <a:xfrm>
            <a:off x="450167" y="3784210"/>
            <a:ext cx="721672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9F70A2C4-CD37-4B42-83F0-F56E39C60FAA}"/>
              </a:ext>
            </a:extLst>
          </p:cNvPr>
          <p:cNvCxnSpPr>
            <a:cxnSpLocks/>
          </p:cNvCxnSpPr>
          <p:nvPr/>
        </p:nvCxnSpPr>
        <p:spPr>
          <a:xfrm>
            <a:off x="450167" y="4304015"/>
            <a:ext cx="721672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691D86-37E9-493B-BA91-F5C5618235A9}"/>
              </a:ext>
            </a:extLst>
          </p:cNvPr>
          <p:cNvSpPr txBox="1"/>
          <p:nvPr/>
        </p:nvSpPr>
        <p:spPr>
          <a:xfrm>
            <a:off x="450167" y="412285"/>
            <a:ext cx="217719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створення 1966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38">
            <a:extLst>
              <a:ext uri="{FF2B5EF4-FFF2-40B4-BE49-F238E27FC236}">
                <a16:creationId xmlns="" xmlns:a16="http://schemas.microsoft.com/office/drawing/2014/main" id="{64BC112E-A666-4E29-B965-59A612EC981A}"/>
              </a:ext>
            </a:extLst>
          </p:cNvPr>
          <p:cNvSpPr/>
          <p:nvPr/>
        </p:nvSpPr>
        <p:spPr>
          <a:xfrm>
            <a:off x="10106525" y="265362"/>
            <a:ext cx="480059" cy="564515"/>
          </a:xfrm>
          <a:custGeom>
            <a:avLst/>
            <a:gdLst/>
            <a:ahLst/>
            <a:cxnLst/>
            <a:rect l="l" t="t" r="r" b="b"/>
            <a:pathLst>
              <a:path w="480060" h="564515">
                <a:moveTo>
                  <a:pt x="239732" y="0"/>
                </a:moveTo>
                <a:lnTo>
                  <a:pt x="77281" y="65920"/>
                </a:lnTo>
                <a:lnTo>
                  <a:pt x="73789" y="74264"/>
                </a:lnTo>
                <a:lnTo>
                  <a:pt x="77269" y="77287"/>
                </a:lnTo>
                <a:lnTo>
                  <a:pt x="83073" y="81326"/>
                </a:lnTo>
                <a:lnTo>
                  <a:pt x="86946" y="82519"/>
                </a:lnTo>
                <a:lnTo>
                  <a:pt x="92051" y="84869"/>
                </a:lnTo>
                <a:lnTo>
                  <a:pt x="89791" y="88082"/>
                </a:lnTo>
                <a:lnTo>
                  <a:pt x="88318" y="90939"/>
                </a:lnTo>
                <a:lnTo>
                  <a:pt x="82717" y="96616"/>
                </a:lnTo>
                <a:lnTo>
                  <a:pt x="80888" y="101125"/>
                </a:lnTo>
                <a:lnTo>
                  <a:pt x="89664" y="109113"/>
                </a:lnTo>
                <a:lnTo>
                  <a:pt x="88419" y="114422"/>
                </a:lnTo>
                <a:lnTo>
                  <a:pt x="82438" y="197353"/>
                </a:lnTo>
                <a:lnTo>
                  <a:pt x="82705" y="206307"/>
                </a:lnTo>
                <a:lnTo>
                  <a:pt x="84543" y="214906"/>
                </a:lnTo>
                <a:lnTo>
                  <a:pt x="87442" y="223354"/>
                </a:lnTo>
                <a:lnTo>
                  <a:pt x="90896" y="231859"/>
                </a:lnTo>
                <a:lnTo>
                  <a:pt x="95011" y="224517"/>
                </a:lnTo>
                <a:lnTo>
                  <a:pt x="98179" y="215620"/>
                </a:lnTo>
                <a:lnTo>
                  <a:pt x="100090" y="206197"/>
                </a:lnTo>
                <a:lnTo>
                  <a:pt x="100433" y="197277"/>
                </a:lnTo>
                <a:lnTo>
                  <a:pt x="94426" y="113558"/>
                </a:lnTo>
                <a:lnTo>
                  <a:pt x="93652" y="109062"/>
                </a:lnTo>
                <a:lnTo>
                  <a:pt x="102313" y="100934"/>
                </a:lnTo>
                <a:lnTo>
                  <a:pt x="100332" y="96312"/>
                </a:lnTo>
                <a:lnTo>
                  <a:pt x="94426" y="91016"/>
                </a:lnTo>
                <a:lnTo>
                  <a:pt x="93436" y="88577"/>
                </a:lnTo>
                <a:lnTo>
                  <a:pt x="92064" y="86520"/>
                </a:lnTo>
                <a:lnTo>
                  <a:pt x="98933" y="88500"/>
                </a:lnTo>
                <a:lnTo>
                  <a:pt x="117655" y="95410"/>
                </a:lnTo>
                <a:lnTo>
                  <a:pt x="127091" y="98318"/>
                </a:lnTo>
                <a:lnTo>
                  <a:pt x="130507" y="103589"/>
                </a:lnTo>
                <a:lnTo>
                  <a:pt x="128208" y="119654"/>
                </a:lnTo>
                <a:lnTo>
                  <a:pt x="129301" y="126245"/>
                </a:lnTo>
                <a:lnTo>
                  <a:pt x="128036" y="149670"/>
                </a:lnTo>
                <a:lnTo>
                  <a:pt x="128208" y="166562"/>
                </a:lnTo>
                <a:lnTo>
                  <a:pt x="129933" y="183339"/>
                </a:lnTo>
                <a:lnTo>
                  <a:pt x="134165" y="201379"/>
                </a:lnTo>
                <a:lnTo>
                  <a:pt x="133263" y="203169"/>
                </a:lnTo>
                <a:lnTo>
                  <a:pt x="132399" y="211297"/>
                </a:lnTo>
                <a:lnTo>
                  <a:pt x="130266" y="218041"/>
                </a:lnTo>
                <a:lnTo>
                  <a:pt x="131358" y="224239"/>
                </a:lnTo>
                <a:lnTo>
                  <a:pt x="151385" y="274711"/>
                </a:lnTo>
                <a:lnTo>
                  <a:pt x="169687" y="299321"/>
                </a:lnTo>
                <a:lnTo>
                  <a:pt x="169534" y="303728"/>
                </a:lnTo>
                <a:lnTo>
                  <a:pt x="183618" y="344736"/>
                </a:lnTo>
                <a:lnTo>
                  <a:pt x="212105" y="390469"/>
                </a:lnTo>
                <a:lnTo>
                  <a:pt x="204259" y="388711"/>
                </a:lnTo>
                <a:lnTo>
                  <a:pt x="163413" y="423235"/>
                </a:lnTo>
                <a:lnTo>
                  <a:pt x="152122" y="344685"/>
                </a:lnTo>
                <a:lnTo>
                  <a:pt x="133844" y="354534"/>
                </a:lnTo>
                <a:lnTo>
                  <a:pt x="115053" y="362878"/>
                </a:lnTo>
                <a:lnTo>
                  <a:pt x="95892" y="370174"/>
                </a:lnTo>
                <a:lnTo>
                  <a:pt x="76507" y="376880"/>
                </a:lnTo>
                <a:lnTo>
                  <a:pt x="62701" y="382837"/>
                </a:lnTo>
                <a:lnTo>
                  <a:pt x="31765" y="414066"/>
                </a:lnTo>
                <a:lnTo>
                  <a:pt x="12415" y="459662"/>
                </a:lnTo>
                <a:lnTo>
                  <a:pt x="942" y="507792"/>
                </a:lnTo>
                <a:lnTo>
                  <a:pt x="0" y="517483"/>
                </a:lnTo>
                <a:lnTo>
                  <a:pt x="1415" y="524421"/>
                </a:lnTo>
                <a:lnTo>
                  <a:pt x="44953" y="545176"/>
                </a:lnTo>
                <a:lnTo>
                  <a:pt x="94654" y="555291"/>
                </a:lnTo>
                <a:lnTo>
                  <a:pt x="134219" y="560116"/>
                </a:lnTo>
                <a:lnTo>
                  <a:pt x="173998" y="562892"/>
                </a:lnTo>
                <a:lnTo>
                  <a:pt x="213908" y="564192"/>
                </a:lnTo>
                <a:lnTo>
                  <a:pt x="264687" y="564311"/>
                </a:lnTo>
                <a:lnTo>
                  <a:pt x="315332" y="562325"/>
                </a:lnTo>
                <a:lnTo>
                  <a:pt x="365779" y="557606"/>
                </a:lnTo>
                <a:lnTo>
                  <a:pt x="415965" y="549524"/>
                </a:lnTo>
                <a:lnTo>
                  <a:pt x="456168" y="538171"/>
                </a:lnTo>
                <a:lnTo>
                  <a:pt x="479871" y="522193"/>
                </a:lnTo>
                <a:lnTo>
                  <a:pt x="478449" y="512948"/>
                </a:lnTo>
                <a:lnTo>
                  <a:pt x="466825" y="461773"/>
                </a:lnTo>
                <a:lnTo>
                  <a:pt x="446381" y="413418"/>
                </a:lnTo>
                <a:lnTo>
                  <a:pt x="409640" y="380017"/>
                </a:lnTo>
                <a:lnTo>
                  <a:pt x="385455" y="371359"/>
                </a:lnTo>
                <a:lnTo>
                  <a:pt x="377471" y="368307"/>
                </a:lnTo>
                <a:lnTo>
                  <a:pt x="364519" y="362832"/>
                </a:lnTo>
                <a:lnTo>
                  <a:pt x="326252" y="346019"/>
                </a:lnTo>
                <a:lnTo>
                  <a:pt x="315102" y="423603"/>
                </a:lnTo>
                <a:lnTo>
                  <a:pt x="289621" y="394411"/>
                </a:lnTo>
                <a:lnTo>
                  <a:pt x="275443" y="388490"/>
                </a:lnTo>
                <a:lnTo>
                  <a:pt x="267540" y="389923"/>
                </a:lnTo>
                <a:lnTo>
                  <a:pt x="301005" y="333040"/>
                </a:lnTo>
                <a:lnTo>
                  <a:pt x="304286" y="326816"/>
                </a:lnTo>
                <a:lnTo>
                  <a:pt x="306939" y="320320"/>
                </a:lnTo>
                <a:lnTo>
                  <a:pt x="308491" y="313473"/>
                </a:lnTo>
                <a:lnTo>
                  <a:pt x="308472" y="306192"/>
                </a:lnTo>
                <a:lnTo>
                  <a:pt x="308269" y="304655"/>
                </a:lnTo>
                <a:lnTo>
                  <a:pt x="308993" y="302763"/>
                </a:lnTo>
                <a:lnTo>
                  <a:pt x="325969" y="273951"/>
                </a:lnTo>
                <a:lnTo>
                  <a:pt x="331789" y="265133"/>
                </a:lnTo>
                <a:lnTo>
                  <a:pt x="337722" y="254816"/>
                </a:lnTo>
                <a:lnTo>
                  <a:pt x="341972" y="243959"/>
                </a:lnTo>
                <a:lnTo>
                  <a:pt x="345159" y="232754"/>
                </a:lnTo>
                <a:lnTo>
                  <a:pt x="348845" y="217495"/>
                </a:lnTo>
                <a:lnTo>
                  <a:pt x="348960" y="212364"/>
                </a:lnTo>
                <a:lnTo>
                  <a:pt x="344032" y="203322"/>
                </a:lnTo>
                <a:lnTo>
                  <a:pt x="344858" y="198331"/>
                </a:lnTo>
                <a:lnTo>
                  <a:pt x="348198" y="187002"/>
                </a:lnTo>
                <a:lnTo>
                  <a:pt x="349836" y="116632"/>
                </a:lnTo>
                <a:lnTo>
                  <a:pt x="347347" y="106878"/>
                </a:lnTo>
                <a:lnTo>
                  <a:pt x="354789" y="95702"/>
                </a:lnTo>
                <a:lnTo>
                  <a:pt x="364720" y="94191"/>
                </a:lnTo>
                <a:lnTo>
                  <a:pt x="390496" y="83060"/>
                </a:lnTo>
                <a:lnTo>
                  <a:pt x="399950" y="78405"/>
                </a:lnTo>
                <a:lnTo>
                  <a:pt x="402389" y="74785"/>
                </a:lnTo>
                <a:lnTo>
                  <a:pt x="405259" y="72004"/>
                </a:lnTo>
                <a:lnTo>
                  <a:pt x="396737" y="63787"/>
                </a:lnTo>
                <a:lnTo>
                  <a:pt x="261393" y="4948"/>
                </a:lnTo>
                <a:lnTo>
                  <a:pt x="250526" y="1310"/>
                </a:lnTo>
                <a:lnTo>
                  <a:pt x="23973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14A5C12-D7E2-4D5C-9EAF-12CFE6C6B46A}"/>
              </a:ext>
            </a:extLst>
          </p:cNvPr>
          <p:cNvSpPr txBox="1"/>
          <p:nvPr/>
        </p:nvSpPr>
        <p:spPr>
          <a:xfrm>
            <a:off x="9563686" y="1148753"/>
            <a:ext cx="1790114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sz="4000" b="1" spc="65" dirty="0">
                <a:solidFill>
                  <a:srgbClr val="939598"/>
                </a:solidFill>
                <a:latin typeface="Arial"/>
                <a:cs typeface="Arial"/>
              </a:rPr>
              <a:t>307</a:t>
            </a:r>
          </a:p>
          <a:p>
            <a:pPr algn="ctr">
              <a:lnSpc>
                <a:spcPts val="1985"/>
              </a:lnSpc>
              <a:spcBef>
                <a:spcPts val="100"/>
              </a:spcBef>
            </a:pPr>
            <a:endParaRPr lang="ru-RU" sz="4000" dirty="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lang="ru-RU" sz="1800" b="1" spc="10" dirty="0">
                <a:solidFill>
                  <a:srgbClr val="FFC20D"/>
                </a:solidFill>
                <a:latin typeface="Roboto"/>
                <a:cs typeface="Roboto"/>
              </a:rPr>
              <a:t>СТУДЕНТІВ</a:t>
            </a:r>
            <a:endParaRPr lang="ru-RU" sz="1800" dirty="0">
              <a:latin typeface="Roboto"/>
              <a:cs typeface="Robot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262000-DB3C-4F6F-B1DF-672BA5AD90C1}"/>
              </a:ext>
            </a:extLst>
          </p:cNvPr>
          <p:cNvSpPr txBox="1"/>
          <p:nvPr/>
        </p:nvSpPr>
        <p:spPr>
          <a:xfrm>
            <a:off x="8468753" y="2208162"/>
            <a:ext cx="35884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Helvetica Neue"/>
              </a:rPr>
              <a:t>Спеціальності:</a:t>
            </a:r>
          </a:p>
          <a:p>
            <a:pPr algn="just"/>
            <a:endParaRPr lang="ru-RU" sz="1600" b="1" i="0" dirty="0">
              <a:solidFill>
                <a:schemeClr val="accent1">
                  <a:lumMod val="50000"/>
                </a:schemeClr>
              </a:solidFill>
              <a:effectLst/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i="0" u="sng" dirty="0">
                <a:solidFill>
                  <a:schemeClr val="accent1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71.3 Штукатур;  71.32 лицювальник; 71.41 маляр; </a:t>
            </a:r>
            <a:endParaRPr lang="uk-UA" sz="1600" b="1" i="0" u="sng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i="0" u="sng" dirty="0">
                <a:solidFill>
                  <a:srgbClr val="0563C1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41.12 оператор комп’ютерного набору; касир (в банку);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i="0" u="sng" dirty="0">
                <a:solidFill>
                  <a:srgbClr val="0563C1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72.31 Слюсар з ремонту колісного транспортного засобу 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i="0" u="sng" dirty="0">
                <a:solidFill>
                  <a:srgbClr val="0563C1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71.36 монтажник санітарно-технічної системи та устаткування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u="sng" dirty="0">
                <a:solidFill>
                  <a:srgbClr val="0563C1"/>
                </a:solidFill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72.12 </a:t>
            </a:r>
            <a:r>
              <a:rPr lang="uk-UA" sz="1600" b="1" u="sng" dirty="0">
                <a:solidFill>
                  <a:schemeClr val="accent1"/>
                </a:solidFill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електрозварник ручного зварювання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i="0" u="sng" dirty="0">
                <a:solidFill>
                  <a:srgbClr val="0563C1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51.22 кухар; 74.12 кондитер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CF0A986-54C9-4A4D-8828-35D7E23EC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19" y="5098769"/>
            <a:ext cx="1477109" cy="1477109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EB1456D-B24B-416E-AB1F-B1D20986B3C9}"/>
              </a:ext>
            </a:extLst>
          </p:cNvPr>
          <p:cNvCxnSpPr>
            <a:cxnSpLocks/>
          </p:cNvCxnSpPr>
          <p:nvPr/>
        </p:nvCxnSpPr>
        <p:spPr>
          <a:xfrm>
            <a:off x="450167" y="4848666"/>
            <a:ext cx="521911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6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DAB07111-BC54-4A23-80F5-803066FAF7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5" y="32174"/>
            <a:ext cx="7659860" cy="384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D57D5E-D43C-42B5-ACCE-CE9465B72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9994" y="2506662"/>
            <a:ext cx="3742006" cy="3152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Спеціальності: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</a:t>
            </a:r>
          </a:p>
          <a:p>
            <a:pPr marL="0" indent="0">
              <a:buNone/>
            </a:pPr>
            <a:r>
              <a:rPr lang="uk-UA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014. 10.80  Середня освіта (Технології)</a:t>
            </a:r>
            <a:endParaRPr lang="uk-UA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014. 11.76  Середня освіта (Фізична культура)</a:t>
            </a:r>
          </a:p>
          <a:p>
            <a:pPr marL="0" indent="0">
              <a:buNone/>
            </a:pPr>
            <a:r>
              <a:rPr lang="uk-UA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012.52 Дошкільна освіта</a:t>
            </a:r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7E4737-0D0F-48F4-8238-2122440F36C6}"/>
              </a:ext>
            </a:extLst>
          </p:cNvPr>
          <p:cNvSpPr txBox="1"/>
          <p:nvPr/>
        </p:nvSpPr>
        <p:spPr>
          <a:xfrm>
            <a:off x="358725" y="3873289"/>
            <a:ext cx="765986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4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</a:t>
            </a:r>
          </a:p>
          <a:p>
            <a:r>
              <a:rPr lang="uk-UA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коледж КЗ «ХГПА»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5F56C6-E4B5-4B4E-9E59-9C05A90C4E64}"/>
              </a:ext>
            </a:extLst>
          </p:cNvPr>
          <p:cNvSpPr txBox="1"/>
          <p:nvPr/>
        </p:nvSpPr>
        <p:spPr>
          <a:xfrm>
            <a:off x="531055" y="5530632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область, </a:t>
            </a:r>
            <a:r>
              <a:rPr lang="uk-UA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 </a:t>
            </a:r>
            <a:r>
              <a:rPr lang="uk-UA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endParaRPr lang="uk-UA" b="0" i="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Берестин, </a:t>
            </a:r>
            <a:r>
              <a:rPr lang="uk-UA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вул. Незалежності, 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47, </a:t>
            </a:r>
            <a:r>
              <a:rPr lang="aa-ET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(05744)77569</a:t>
            </a:r>
            <a:endParaRPr lang="uk-UA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55CC"/>
                </a:solidFill>
                <a:effectLst/>
                <a:latin typeface="Arial" panose="020B0604020202020204" pitchFamily="34" charset="0"/>
                <a:hlinkClick r:id="rId3"/>
              </a:rPr>
              <a:t>kk_hgpa@ukr.net</a:t>
            </a:r>
            <a:endParaRPr lang="aa-ET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75CF41-1FFA-4883-A8A6-523FEE293D6F}"/>
              </a:ext>
            </a:extLst>
          </p:cNvPr>
          <p:cNvSpPr txBox="1"/>
          <p:nvPr/>
        </p:nvSpPr>
        <p:spPr>
          <a:xfrm flipH="1">
            <a:off x="358725" y="219372"/>
            <a:ext cx="25462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заснування 2011 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38">
            <a:extLst>
              <a:ext uri="{FF2B5EF4-FFF2-40B4-BE49-F238E27FC236}">
                <a16:creationId xmlns="" xmlns:a16="http://schemas.microsoft.com/office/drawing/2014/main" id="{9565E01A-7D59-4A9F-8F49-9CF0BDE6D34C}"/>
              </a:ext>
            </a:extLst>
          </p:cNvPr>
          <p:cNvSpPr/>
          <p:nvPr/>
        </p:nvSpPr>
        <p:spPr>
          <a:xfrm>
            <a:off x="9647333" y="404038"/>
            <a:ext cx="480059" cy="564515"/>
          </a:xfrm>
          <a:custGeom>
            <a:avLst/>
            <a:gdLst/>
            <a:ahLst/>
            <a:cxnLst/>
            <a:rect l="l" t="t" r="r" b="b"/>
            <a:pathLst>
              <a:path w="480060" h="564515">
                <a:moveTo>
                  <a:pt x="239732" y="0"/>
                </a:moveTo>
                <a:lnTo>
                  <a:pt x="77281" y="65920"/>
                </a:lnTo>
                <a:lnTo>
                  <a:pt x="73789" y="74264"/>
                </a:lnTo>
                <a:lnTo>
                  <a:pt x="77269" y="77287"/>
                </a:lnTo>
                <a:lnTo>
                  <a:pt x="83073" y="81326"/>
                </a:lnTo>
                <a:lnTo>
                  <a:pt x="86946" y="82519"/>
                </a:lnTo>
                <a:lnTo>
                  <a:pt x="92051" y="84869"/>
                </a:lnTo>
                <a:lnTo>
                  <a:pt x="89791" y="88082"/>
                </a:lnTo>
                <a:lnTo>
                  <a:pt x="88318" y="90939"/>
                </a:lnTo>
                <a:lnTo>
                  <a:pt x="82717" y="96616"/>
                </a:lnTo>
                <a:lnTo>
                  <a:pt x="80888" y="101125"/>
                </a:lnTo>
                <a:lnTo>
                  <a:pt x="89664" y="109113"/>
                </a:lnTo>
                <a:lnTo>
                  <a:pt x="88419" y="114422"/>
                </a:lnTo>
                <a:lnTo>
                  <a:pt x="82438" y="197353"/>
                </a:lnTo>
                <a:lnTo>
                  <a:pt x="82705" y="206307"/>
                </a:lnTo>
                <a:lnTo>
                  <a:pt x="84543" y="214906"/>
                </a:lnTo>
                <a:lnTo>
                  <a:pt x="87442" y="223354"/>
                </a:lnTo>
                <a:lnTo>
                  <a:pt x="90896" y="231859"/>
                </a:lnTo>
                <a:lnTo>
                  <a:pt x="95011" y="224517"/>
                </a:lnTo>
                <a:lnTo>
                  <a:pt x="98179" y="215620"/>
                </a:lnTo>
                <a:lnTo>
                  <a:pt x="100090" y="206197"/>
                </a:lnTo>
                <a:lnTo>
                  <a:pt x="100433" y="197277"/>
                </a:lnTo>
                <a:lnTo>
                  <a:pt x="94426" y="113558"/>
                </a:lnTo>
                <a:lnTo>
                  <a:pt x="93652" y="109062"/>
                </a:lnTo>
                <a:lnTo>
                  <a:pt x="102313" y="100934"/>
                </a:lnTo>
                <a:lnTo>
                  <a:pt x="100332" y="96312"/>
                </a:lnTo>
                <a:lnTo>
                  <a:pt x="94426" y="91016"/>
                </a:lnTo>
                <a:lnTo>
                  <a:pt x="93436" y="88577"/>
                </a:lnTo>
                <a:lnTo>
                  <a:pt x="92064" y="86520"/>
                </a:lnTo>
                <a:lnTo>
                  <a:pt x="98933" y="88500"/>
                </a:lnTo>
                <a:lnTo>
                  <a:pt x="117655" y="95410"/>
                </a:lnTo>
                <a:lnTo>
                  <a:pt x="127091" y="98318"/>
                </a:lnTo>
                <a:lnTo>
                  <a:pt x="130507" y="103589"/>
                </a:lnTo>
                <a:lnTo>
                  <a:pt x="128208" y="119654"/>
                </a:lnTo>
                <a:lnTo>
                  <a:pt x="129301" y="126245"/>
                </a:lnTo>
                <a:lnTo>
                  <a:pt x="128036" y="149670"/>
                </a:lnTo>
                <a:lnTo>
                  <a:pt x="128208" y="166562"/>
                </a:lnTo>
                <a:lnTo>
                  <a:pt x="129933" y="183339"/>
                </a:lnTo>
                <a:lnTo>
                  <a:pt x="134165" y="201379"/>
                </a:lnTo>
                <a:lnTo>
                  <a:pt x="133263" y="203169"/>
                </a:lnTo>
                <a:lnTo>
                  <a:pt x="132399" y="211297"/>
                </a:lnTo>
                <a:lnTo>
                  <a:pt x="130266" y="218041"/>
                </a:lnTo>
                <a:lnTo>
                  <a:pt x="131358" y="224239"/>
                </a:lnTo>
                <a:lnTo>
                  <a:pt x="151385" y="274711"/>
                </a:lnTo>
                <a:lnTo>
                  <a:pt x="169687" y="299321"/>
                </a:lnTo>
                <a:lnTo>
                  <a:pt x="169534" y="303728"/>
                </a:lnTo>
                <a:lnTo>
                  <a:pt x="183618" y="344736"/>
                </a:lnTo>
                <a:lnTo>
                  <a:pt x="212105" y="390469"/>
                </a:lnTo>
                <a:lnTo>
                  <a:pt x="204259" y="388711"/>
                </a:lnTo>
                <a:lnTo>
                  <a:pt x="163413" y="423235"/>
                </a:lnTo>
                <a:lnTo>
                  <a:pt x="152122" y="344685"/>
                </a:lnTo>
                <a:lnTo>
                  <a:pt x="133844" y="354534"/>
                </a:lnTo>
                <a:lnTo>
                  <a:pt x="115053" y="362878"/>
                </a:lnTo>
                <a:lnTo>
                  <a:pt x="95892" y="370174"/>
                </a:lnTo>
                <a:lnTo>
                  <a:pt x="76507" y="376880"/>
                </a:lnTo>
                <a:lnTo>
                  <a:pt x="62701" y="382837"/>
                </a:lnTo>
                <a:lnTo>
                  <a:pt x="31765" y="414066"/>
                </a:lnTo>
                <a:lnTo>
                  <a:pt x="12415" y="459662"/>
                </a:lnTo>
                <a:lnTo>
                  <a:pt x="942" y="507792"/>
                </a:lnTo>
                <a:lnTo>
                  <a:pt x="0" y="517483"/>
                </a:lnTo>
                <a:lnTo>
                  <a:pt x="1415" y="524421"/>
                </a:lnTo>
                <a:lnTo>
                  <a:pt x="44953" y="545176"/>
                </a:lnTo>
                <a:lnTo>
                  <a:pt x="94654" y="555291"/>
                </a:lnTo>
                <a:lnTo>
                  <a:pt x="134219" y="560116"/>
                </a:lnTo>
                <a:lnTo>
                  <a:pt x="173998" y="562892"/>
                </a:lnTo>
                <a:lnTo>
                  <a:pt x="213908" y="564192"/>
                </a:lnTo>
                <a:lnTo>
                  <a:pt x="264687" y="564311"/>
                </a:lnTo>
                <a:lnTo>
                  <a:pt x="315332" y="562325"/>
                </a:lnTo>
                <a:lnTo>
                  <a:pt x="365779" y="557606"/>
                </a:lnTo>
                <a:lnTo>
                  <a:pt x="415965" y="549524"/>
                </a:lnTo>
                <a:lnTo>
                  <a:pt x="456168" y="538171"/>
                </a:lnTo>
                <a:lnTo>
                  <a:pt x="479871" y="522193"/>
                </a:lnTo>
                <a:lnTo>
                  <a:pt x="478449" y="512948"/>
                </a:lnTo>
                <a:lnTo>
                  <a:pt x="466825" y="461773"/>
                </a:lnTo>
                <a:lnTo>
                  <a:pt x="446381" y="413418"/>
                </a:lnTo>
                <a:lnTo>
                  <a:pt x="409640" y="380017"/>
                </a:lnTo>
                <a:lnTo>
                  <a:pt x="385455" y="371359"/>
                </a:lnTo>
                <a:lnTo>
                  <a:pt x="377471" y="368307"/>
                </a:lnTo>
                <a:lnTo>
                  <a:pt x="364519" y="362832"/>
                </a:lnTo>
                <a:lnTo>
                  <a:pt x="326252" y="346019"/>
                </a:lnTo>
                <a:lnTo>
                  <a:pt x="315102" y="423603"/>
                </a:lnTo>
                <a:lnTo>
                  <a:pt x="289621" y="394411"/>
                </a:lnTo>
                <a:lnTo>
                  <a:pt x="275443" y="388490"/>
                </a:lnTo>
                <a:lnTo>
                  <a:pt x="267540" y="389923"/>
                </a:lnTo>
                <a:lnTo>
                  <a:pt x="301005" y="333040"/>
                </a:lnTo>
                <a:lnTo>
                  <a:pt x="304286" y="326816"/>
                </a:lnTo>
                <a:lnTo>
                  <a:pt x="306939" y="320320"/>
                </a:lnTo>
                <a:lnTo>
                  <a:pt x="308491" y="313473"/>
                </a:lnTo>
                <a:lnTo>
                  <a:pt x="308472" y="306192"/>
                </a:lnTo>
                <a:lnTo>
                  <a:pt x="308269" y="304655"/>
                </a:lnTo>
                <a:lnTo>
                  <a:pt x="308993" y="302763"/>
                </a:lnTo>
                <a:lnTo>
                  <a:pt x="325969" y="273951"/>
                </a:lnTo>
                <a:lnTo>
                  <a:pt x="331789" y="265133"/>
                </a:lnTo>
                <a:lnTo>
                  <a:pt x="337722" y="254816"/>
                </a:lnTo>
                <a:lnTo>
                  <a:pt x="341972" y="243959"/>
                </a:lnTo>
                <a:lnTo>
                  <a:pt x="345159" y="232754"/>
                </a:lnTo>
                <a:lnTo>
                  <a:pt x="348845" y="217495"/>
                </a:lnTo>
                <a:lnTo>
                  <a:pt x="348960" y="212364"/>
                </a:lnTo>
                <a:lnTo>
                  <a:pt x="344032" y="203322"/>
                </a:lnTo>
                <a:lnTo>
                  <a:pt x="344858" y="198331"/>
                </a:lnTo>
                <a:lnTo>
                  <a:pt x="348198" y="187002"/>
                </a:lnTo>
                <a:lnTo>
                  <a:pt x="349836" y="116632"/>
                </a:lnTo>
                <a:lnTo>
                  <a:pt x="347347" y="106878"/>
                </a:lnTo>
                <a:lnTo>
                  <a:pt x="354789" y="95702"/>
                </a:lnTo>
                <a:lnTo>
                  <a:pt x="364720" y="94191"/>
                </a:lnTo>
                <a:lnTo>
                  <a:pt x="390496" y="83060"/>
                </a:lnTo>
                <a:lnTo>
                  <a:pt x="399950" y="78405"/>
                </a:lnTo>
                <a:lnTo>
                  <a:pt x="402389" y="74785"/>
                </a:lnTo>
                <a:lnTo>
                  <a:pt x="405259" y="72004"/>
                </a:lnTo>
                <a:lnTo>
                  <a:pt x="396737" y="63787"/>
                </a:lnTo>
                <a:lnTo>
                  <a:pt x="261393" y="4948"/>
                </a:lnTo>
                <a:lnTo>
                  <a:pt x="250526" y="1310"/>
                </a:lnTo>
                <a:lnTo>
                  <a:pt x="23973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7F253B-EB90-433E-AC64-C202876967D1}"/>
              </a:ext>
            </a:extLst>
          </p:cNvPr>
          <p:cNvSpPr txBox="1"/>
          <p:nvPr/>
        </p:nvSpPr>
        <p:spPr>
          <a:xfrm>
            <a:off x="9034508" y="1329024"/>
            <a:ext cx="1705708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sz="4000" b="1" spc="65" dirty="0">
                <a:solidFill>
                  <a:srgbClr val="939598"/>
                </a:solidFill>
                <a:latin typeface="Arial"/>
                <a:cs typeface="Arial"/>
              </a:rPr>
              <a:t>337</a:t>
            </a:r>
          </a:p>
          <a:p>
            <a:pPr algn="ctr">
              <a:lnSpc>
                <a:spcPts val="1985"/>
              </a:lnSpc>
              <a:spcBef>
                <a:spcPts val="100"/>
              </a:spcBef>
            </a:pPr>
            <a:endParaRPr lang="ru-RU" sz="4000" dirty="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lang="ru-RU" sz="1800" b="1" spc="10" dirty="0">
                <a:solidFill>
                  <a:srgbClr val="FFC20D"/>
                </a:solidFill>
                <a:latin typeface="Roboto"/>
                <a:cs typeface="Roboto"/>
              </a:rPr>
              <a:t>СТУДЕНТІВ</a:t>
            </a:r>
            <a:endParaRPr lang="ru-RU" sz="1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69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EE443-7785-4114-831F-4F53FE3C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20" y="4001294"/>
            <a:ext cx="7095979" cy="12649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b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фаховий коледж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5518C3E-242E-4E31-8551-A806364F1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0" y="0"/>
            <a:ext cx="7095978" cy="409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C13369-6623-4683-B413-0357A67DB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  <a:p>
            <a:endParaRPr lang="aa-ET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51013B5-D710-4D3F-BAC2-56108D38F1A8}"/>
              </a:ext>
            </a:extLst>
          </p:cNvPr>
          <p:cNvCxnSpPr>
            <a:cxnSpLocks/>
          </p:cNvCxnSpPr>
          <p:nvPr/>
        </p:nvCxnSpPr>
        <p:spPr>
          <a:xfrm>
            <a:off x="177020" y="4633788"/>
            <a:ext cx="653326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A371F1F-5643-43F7-9433-14463320DD3D}"/>
              </a:ext>
            </a:extLst>
          </p:cNvPr>
          <p:cNvCxnSpPr>
            <a:cxnSpLocks/>
          </p:cNvCxnSpPr>
          <p:nvPr/>
        </p:nvCxnSpPr>
        <p:spPr>
          <a:xfrm>
            <a:off x="281354" y="5162843"/>
            <a:ext cx="64289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5251D0A-EF98-421C-AF80-0E8DA84E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023" y="345835"/>
            <a:ext cx="475529" cy="566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EA5C6D9-2526-4B60-A82B-9054DE62C32F}"/>
              </a:ext>
            </a:extLst>
          </p:cNvPr>
          <p:cNvSpPr txBox="1"/>
          <p:nvPr/>
        </p:nvSpPr>
        <p:spPr>
          <a:xfrm>
            <a:off x="6525064" y="1268076"/>
            <a:ext cx="6119446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sz="4000" b="1" spc="65" dirty="0">
                <a:solidFill>
                  <a:srgbClr val="939598"/>
                </a:solidFill>
                <a:latin typeface="Arial"/>
                <a:cs typeface="Arial"/>
              </a:rPr>
              <a:t>312</a:t>
            </a:r>
          </a:p>
          <a:p>
            <a:pPr algn="ctr">
              <a:lnSpc>
                <a:spcPts val="1985"/>
              </a:lnSpc>
              <a:spcBef>
                <a:spcPts val="100"/>
              </a:spcBef>
            </a:pPr>
            <a:endParaRPr lang="ru-RU" sz="4000" dirty="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lang="ru-RU" sz="1800" b="1" spc="10" dirty="0">
                <a:solidFill>
                  <a:srgbClr val="FFC20D"/>
                </a:solidFill>
                <a:latin typeface="Roboto"/>
                <a:cs typeface="Roboto"/>
              </a:rPr>
              <a:t>СТУДЕНТІВ</a:t>
            </a:r>
            <a:endParaRPr lang="ru-RU" sz="1800" dirty="0">
              <a:latin typeface="Roboto"/>
              <a:cs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475C57-A594-44B1-85C2-E2B206E150B8}"/>
              </a:ext>
            </a:extLst>
          </p:cNvPr>
          <p:cNvSpPr txBox="1"/>
          <p:nvPr/>
        </p:nvSpPr>
        <p:spPr>
          <a:xfrm>
            <a:off x="281354" y="275724"/>
            <a:ext cx="25110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заснування 1932 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45B1B99-1581-4C98-898E-A616E44C8CC8}"/>
              </a:ext>
            </a:extLst>
          </p:cNvPr>
          <p:cNvSpPr txBox="1"/>
          <p:nvPr/>
        </p:nvSpPr>
        <p:spPr>
          <a:xfrm>
            <a:off x="355209" y="5381947"/>
            <a:ext cx="634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63304, Харківська обл.,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р-н,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 Лінського, 43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0574472647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medkol@ukr.net</a:t>
            </a:r>
            <a:endParaRPr lang="aa-E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4B85AB-D945-414B-86AB-3129BB9A18A4}"/>
              </a:ext>
            </a:extLst>
          </p:cNvPr>
          <p:cNvSpPr txBox="1"/>
          <p:nvPr/>
        </p:nvSpPr>
        <p:spPr>
          <a:xfrm>
            <a:off x="7411328" y="2389039"/>
            <a:ext cx="46036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Медсестринство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лікувальна справа на основ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базової загальної середньої освіти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сестринська справа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базової загальної середньої освіти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5029385-B978-4FE9-8F36-47FACC4E3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29" y="4548678"/>
            <a:ext cx="1933622" cy="21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5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91E3D1-1F79-462A-9061-C43E1011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2" y="4811843"/>
            <a:ext cx="6506980" cy="20461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sz="3600" b="1" i="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3600" b="1" i="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i="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грарно-технічний фаховий коледж імені  Ф.Я.Тимошенка</a:t>
            </a:r>
            <a:endParaRPr lang="uk-UA" sz="36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>
            <a:extLst>
              <a:ext uri="{FF2B5EF4-FFF2-40B4-BE49-F238E27FC236}">
                <a16:creationId xmlns="" xmlns:a16="http://schemas.microsoft.com/office/drawing/2014/main" id="{130DC724-D253-4CB1-8EC2-01F3D64E7F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2" y="110450"/>
            <a:ext cx="6506980" cy="481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F31D0D1-87BA-47C3-ACD9-5D3DA250C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419" y="2027416"/>
            <a:ext cx="4257207" cy="459823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Спеціальності: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208 </a:t>
            </a:r>
            <a:r>
              <a:rPr lang="uk-UA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Агроінженерія 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071 Облік і оподаткування</a:t>
            </a:r>
            <a:endParaRPr lang="uk-UA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076 Підприємництво та торгівля</a:t>
            </a:r>
          </a:p>
          <a:p>
            <a:pPr marL="0" indent="0">
              <a:buNone/>
            </a:pPr>
            <a:r>
              <a:rPr lang="uk-UA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141 Електроенергетика, електротехніка та електромеханіка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073  Менеджмент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78D135-6082-4E78-B187-2E865123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023" y="345835"/>
            <a:ext cx="475529" cy="566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BF181BE-3BC7-4678-8D4C-02913247CEDD}"/>
              </a:ext>
            </a:extLst>
          </p:cNvPr>
          <p:cNvSpPr txBox="1"/>
          <p:nvPr/>
        </p:nvSpPr>
        <p:spPr>
          <a:xfrm>
            <a:off x="8847991" y="977672"/>
            <a:ext cx="161837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</a:p>
          <a:p>
            <a:pPr algn="ctr"/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2DF00A3-0B12-4099-A6CA-F3CCC13C2F27}"/>
              </a:ext>
            </a:extLst>
          </p:cNvPr>
          <p:cNvSpPr txBox="1"/>
          <p:nvPr/>
        </p:nvSpPr>
        <p:spPr>
          <a:xfrm>
            <a:off x="7560798" y="4930435"/>
            <a:ext cx="404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dirty="0"/>
              <a:t>: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63304,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обл., </a:t>
            </a:r>
          </a:p>
          <a:p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Берестин,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 Соборна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56</a:t>
            </a:r>
          </a:p>
          <a:p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http://www.ktmsg.com.ua</a:t>
            </a:r>
            <a:r>
              <a:rPr lang="ru-RU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8BEEE2-1733-40C4-B1F2-C6F9519A00E7}"/>
              </a:ext>
            </a:extLst>
          </p:cNvPr>
          <p:cNvSpPr txBox="1"/>
          <p:nvPr/>
        </p:nvSpPr>
        <p:spPr>
          <a:xfrm>
            <a:off x="451359" y="345835"/>
            <a:ext cx="250285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заснування 1922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46E1418-097D-4FE9-AFFC-DBA793B11FD4}"/>
              </a:ext>
            </a:extLst>
          </p:cNvPr>
          <p:cNvCxnSpPr>
            <a:cxnSpLocks/>
          </p:cNvCxnSpPr>
          <p:nvPr/>
        </p:nvCxnSpPr>
        <p:spPr>
          <a:xfrm>
            <a:off x="261426" y="5590392"/>
            <a:ext cx="550280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1F78538-91B6-444D-B6F1-ECBD3B9E0859}"/>
              </a:ext>
            </a:extLst>
          </p:cNvPr>
          <p:cNvCxnSpPr>
            <a:cxnSpLocks/>
          </p:cNvCxnSpPr>
          <p:nvPr/>
        </p:nvCxnSpPr>
        <p:spPr>
          <a:xfrm>
            <a:off x="144203" y="6064780"/>
            <a:ext cx="580643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B954133-1363-4DB4-8DC9-D822593621DC}"/>
              </a:ext>
            </a:extLst>
          </p:cNvPr>
          <p:cNvCxnSpPr>
            <a:cxnSpLocks/>
          </p:cNvCxnSpPr>
          <p:nvPr/>
        </p:nvCxnSpPr>
        <p:spPr>
          <a:xfrm>
            <a:off x="144203" y="6625651"/>
            <a:ext cx="562002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3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720CB2-6950-471D-B623-00865818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4948676"/>
            <a:ext cx="7807569" cy="16691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 та комунальна інфраструктура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A2DE8F40-D734-45AC-8162-F5592518F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346" y="1110736"/>
            <a:ext cx="3629463" cy="482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будинки – 9964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Багатоквартирні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 – 201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на балансі: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ЖРЕП – 143 буд.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ОСББ – 33 буд. 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Будинки, де мешканці не визначились з формою правління – 19 буд.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Житлова</a:t>
            </a:r>
            <a:r>
              <a:rPr lang="uk-UA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забудова</a:t>
            </a:r>
            <a:r>
              <a:rPr lang="uk-UA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</a:t>
            </a:r>
            <a:r>
              <a:rPr lang="uk-UA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 малоповерхова</a:t>
            </a:r>
            <a:r>
              <a:rPr lang="uk-UA" sz="20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uk-UA"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садибна.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C62DB3E-6BC7-481C-9C5A-15E9657A3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240172"/>
            <a:ext cx="8060788" cy="492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04DBD6D-F0ED-4AFD-A664-CB2940838AEE}"/>
              </a:ext>
            </a:extLst>
          </p:cNvPr>
          <p:cNvCxnSpPr>
            <a:cxnSpLocks/>
          </p:cNvCxnSpPr>
          <p:nvPr/>
        </p:nvCxnSpPr>
        <p:spPr>
          <a:xfrm>
            <a:off x="689317" y="5795889"/>
            <a:ext cx="641486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0DCE7E3-5E9E-480E-831D-4047F91AD8CE}"/>
              </a:ext>
            </a:extLst>
          </p:cNvPr>
          <p:cNvCxnSpPr>
            <a:cxnSpLocks/>
          </p:cNvCxnSpPr>
          <p:nvPr/>
        </p:nvCxnSpPr>
        <p:spPr>
          <a:xfrm>
            <a:off x="689317" y="6457072"/>
            <a:ext cx="413590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6857F9-E6AC-49CF-9D8D-72FD55CD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272380"/>
            <a:ext cx="12079459" cy="81656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ru-RU" sz="2800" b="1" i="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ТЕПЛОВИХ МЕРЕЖ</a:t>
            </a:r>
            <a:endParaRPr lang="aa-E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CB2F9AF-B552-4768-B193-0B322CB1C1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5" y="1215774"/>
            <a:ext cx="4770111" cy="267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86740F5-A38B-4782-A9AC-577BACD75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3328180"/>
            <a:ext cx="5151703" cy="342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A2E7DBC-6941-4220-9BB0-14459EDD3AE0}"/>
              </a:ext>
            </a:extLst>
          </p:cNvPr>
          <p:cNvCxnSpPr/>
          <p:nvPr/>
        </p:nvCxnSpPr>
        <p:spPr>
          <a:xfrm>
            <a:off x="322655" y="922053"/>
            <a:ext cx="1004433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DEB84C-089C-4241-AE4B-DA4CA5E5FD5C}"/>
              </a:ext>
            </a:extLst>
          </p:cNvPr>
          <p:cNvSpPr txBox="1"/>
          <p:nvPr/>
        </p:nvSpPr>
        <p:spPr>
          <a:xfrm>
            <a:off x="6091990" y="1464639"/>
            <a:ext cx="6100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800" spc="1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800" spc="1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800" spc="1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spc="-5" dirty="0" err="1" smtClean="0">
                <a:solidFill>
                  <a:srgbClr val="51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800" b="1" spc="-5" dirty="0" smtClean="0">
                <a:solidFill>
                  <a:srgbClr val="51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err="1" smtClean="0">
                <a:solidFill>
                  <a:srgbClr val="51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b="1" spc="160" dirty="0" smtClean="0">
                <a:solidFill>
                  <a:srgbClr val="51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тепловою </a:t>
            </a:r>
            <a:r>
              <a:rPr lang="ru-RU" sz="1800" spc="-2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 </a:t>
            </a:r>
            <a:r>
              <a:rPr lang="ru-RU" sz="18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централізованого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опалення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постачання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гарячої води</a:t>
            </a:r>
            <a:r>
              <a:rPr lang="ru-RU" spc="-15" dirty="0">
                <a:solidFill>
                  <a:srgbClr val="231F20"/>
                </a:solidFill>
                <a:latin typeface="Roboto Lt"/>
                <a:cs typeface="Times New Roman" panose="02020603050405020304" pitchFamily="18" charset="0"/>
              </a:rPr>
              <a:t>.</a:t>
            </a:r>
            <a:endParaRPr lang="ru-RU" sz="1800" dirty="0">
              <a:latin typeface="Roboto Lt"/>
              <a:cs typeface="Roboto Lt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="" xmlns:a16="http://schemas.microsoft.com/office/drawing/2014/main" id="{3A73A6C7-13B0-416F-B4CE-8FD147A1D301}"/>
              </a:ext>
            </a:extLst>
          </p:cNvPr>
          <p:cNvSpPr/>
          <p:nvPr/>
        </p:nvSpPr>
        <p:spPr>
          <a:xfrm>
            <a:off x="6365774" y="2664968"/>
            <a:ext cx="3072797" cy="901986"/>
          </a:xfrm>
          <a:custGeom>
            <a:avLst/>
            <a:gdLst/>
            <a:ahLst/>
            <a:cxnLst/>
            <a:rect l="l" t="t" r="r" b="b"/>
            <a:pathLst>
              <a:path w="2776220" h="693420">
                <a:moveTo>
                  <a:pt x="65874" y="503936"/>
                </a:moveTo>
                <a:lnTo>
                  <a:pt x="43903" y="503936"/>
                </a:lnTo>
                <a:lnTo>
                  <a:pt x="43903" y="525830"/>
                </a:lnTo>
                <a:lnTo>
                  <a:pt x="22529" y="525830"/>
                </a:lnTo>
                <a:lnTo>
                  <a:pt x="22529" y="547662"/>
                </a:lnTo>
                <a:lnTo>
                  <a:pt x="44462" y="547662"/>
                </a:lnTo>
                <a:lnTo>
                  <a:pt x="44462" y="525868"/>
                </a:lnTo>
                <a:lnTo>
                  <a:pt x="65874" y="525868"/>
                </a:lnTo>
                <a:lnTo>
                  <a:pt x="65874" y="503936"/>
                </a:lnTo>
                <a:close/>
              </a:path>
              <a:path w="2776220" h="693420">
                <a:moveTo>
                  <a:pt x="110540" y="329514"/>
                </a:moveTo>
                <a:lnTo>
                  <a:pt x="110363" y="323392"/>
                </a:lnTo>
                <a:lnTo>
                  <a:pt x="110363" y="316890"/>
                </a:lnTo>
                <a:lnTo>
                  <a:pt x="88430" y="316890"/>
                </a:lnTo>
                <a:lnTo>
                  <a:pt x="88430" y="339039"/>
                </a:lnTo>
                <a:lnTo>
                  <a:pt x="94957" y="339039"/>
                </a:lnTo>
                <a:lnTo>
                  <a:pt x="100901" y="339229"/>
                </a:lnTo>
                <a:lnTo>
                  <a:pt x="108064" y="338810"/>
                </a:lnTo>
                <a:lnTo>
                  <a:pt x="110147" y="336829"/>
                </a:lnTo>
                <a:lnTo>
                  <a:pt x="110540" y="329514"/>
                </a:lnTo>
                <a:close/>
              </a:path>
              <a:path w="2776220" h="693420">
                <a:moveTo>
                  <a:pt x="154762" y="319989"/>
                </a:moveTo>
                <a:lnTo>
                  <a:pt x="153492" y="318477"/>
                </a:lnTo>
                <a:lnTo>
                  <a:pt x="152374" y="316738"/>
                </a:lnTo>
                <a:lnTo>
                  <a:pt x="145110" y="316395"/>
                </a:lnTo>
                <a:lnTo>
                  <a:pt x="138950" y="316534"/>
                </a:lnTo>
                <a:lnTo>
                  <a:pt x="132575" y="316534"/>
                </a:lnTo>
                <a:lnTo>
                  <a:pt x="132575" y="338480"/>
                </a:lnTo>
                <a:lnTo>
                  <a:pt x="145173" y="339636"/>
                </a:lnTo>
                <a:lnTo>
                  <a:pt x="151930" y="338048"/>
                </a:lnTo>
                <a:lnTo>
                  <a:pt x="154495" y="332422"/>
                </a:lnTo>
                <a:lnTo>
                  <a:pt x="154533" y="320852"/>
                </a:lnTo>
                <a:lnTo>
                  <a:pt x="154762" y="319989"/>
                </a:lnTo>
                <a:close/>
              </a:path>
              <a:path w="2776220" h="693420">
                <a:moveTo>
                  <a:pt x="198094" y="316534"/>
                </a:moveTo>
                <a:lnTo>
                  <a:pt x="191477" y="316534"/>
                </a:lnTo>
                <a:lnTo>
                  <a:pt x="185331" y="316433"/>
                </a:lnTo>
                <a:lnTo>
                  <a:pt x="178117" y="316699"/>
                </a:lnTo>
                <a:lnTo>
                  <a:pt x="176288" y="318198"/>
                </a:lnTo>
                <a:lnTo>
                  <a:pt x="175983" y="325602"/>
                </a:lnTo>
                <a:lnTo>
                  <a:pt x="176098" y="332143"/>
                </a:lnTo>
                <a:lnTo>
                  <a:pt x="176098" y="338759"/>
                </a:lnTo>
                <a:lnTo>
                  <a:pt x="198094" y="338759"/>
                </a:lnTo>
                <a:lnTo>
                  <a:pt x="198094" y="316534"/>
                </a:lnTo>
                <a:close/>
              </a:path>
              <a:path w="2776220" h="693420">
                <a:moveTo>
                  <a:pt x="354228" y="350989"/>
                </a:moveTo>
                <a:lnTo>
                  <a:pt x="354164" y="345782"/>
                </a:lnTo>
                <a:lnTo>
                  <a:pt x="342785" y="334251"/>
                </a:lnTo>
                <a:lnTo>
                  <a:pt x="332943" y="324904"/>
                </a:lnTo>
                <a:lnTo>
                  <a:pt x="349250" y="309968"/>
                </a:lnTo>
                <a:lnTo>
                  <a:pt x="333171" y="294373"/>
                </a:lnTo>
                <a:lnTo>
                  <a:pt x="305092" y="322580"/>
                </a:lnTo>
                <a:lnTo>
                  <a:pt x="305168" y="327787"/>
                </a:lnTo>
                <a:lnTo>
                  <a:pt x="316522" y="339331"/>
                </a:lnTo>
                <a:lnTo>
                  <a:pt x="326263" y="348627"/>
                </a:lnTo>
                <a:lnTo>
                  <a:pt x="310159" y="363613"/>
                </a:lnTo>
                <a:lnTo>
                  <a:pt x="326326" y="379361"/>
                </a:lnTo>
                <a:lnTo>
                  <a:pt x="354228" y="350989"/>
                </a:lnTo>
                <a:close/>
              </a:path>
              <a:path w="2776220" h="693420">
                <a:moveTo>
                  <a:pt x="594182" y="481431"/>
                </a:moveTo>
                <a:lnTo>
                  <a:pt x="572439" y="481431"/>
                </a:lnTo>
                <a:lnTo>
                  <a:pt x="572439" y="459917"/>
                </a:lnTo>
                <a:lnTo>
                  <a:pt x="550049" y="459917"/>
                </a:lnTo>
                <a:lnTo>
                  <a:pt x="550049" y="481799"/>
                </a:lnTo>
                <a:lnTo>
                  <a:pt x="528599" y="481799"/>
                </a:lnTo>
                <a:lnTo>
                  <a:pt x="528599" y="503694"/>
                </a:lnTo>
                <a:lnTo>
                  <a:pt x="550722" y="503694"/>
                </a:lnTo>
                <a:lnTo>
                  <a:pt x="550722" y="482600"/>
                </a:lnTo>
                <a:lnTo>
                  <a:pt x="572503" y="482600"/>
                </a:lnTo>
                <a:lnTo>
                  <a:pt x="572503" y="503656"/>
                </a:lnTo>
                <a:lnTo>
                  <a:pt x="594182" y="503656"/>
                </a:lnTo>
                <a:lnTo>
                  <a:pt x="594182" y="481431"/>
                </a:lnTo>
                <a:close/>
              </a:path>
              <a:path w="2776220" h="693420">
                <a:moveTo>
                  <a:pt x="660057" y="405130"/>
                </a:moveTo>
                <a:lnTo>
                  <a:pt x="616508" y="405130"/>
                </a:lnTo>
                <a:lnTo>
                  <a:pt x="616508" y="273050"/>
                </a:lnTo>
                <a:lnTo>
                  <a:pt x="616508" y="142240"/>
                </a:lnTo>
                <a:lnTo>
                  <a:pt x="616508" y="119380"/>
                </a:lnTo>
                <a:lnTo>
                  <a:pt x="616508" y="97790"/>
                </a:lnTo>
                <a:lnTo>
                  <a:pt x="616508" y="81280"/>
                </a:lnTo>
                <a:lnTo>
                  <a:pt x="615200" y="78740"/>
                </a:lnTo>
                <a:lnTo>
                  <a:pt x="605510" y="74930"/>
                </a:lnTo>
                <a:lnTo>
                  <a:pt x="605510" y="66040"/>
                </a:lnTo>
                <a:lnTo>
                  <a:pt x="601814" y="48260"/>
                </a:lnTo>
                <a:lnTo>
                  <a:pt x="594067" y="35407"/>
                </a:lnTo>
                <a:lnTo>
                  <a:pt x="594067" y="97790"/>
                </a:lnTo>
                <a:lnTo>
                  <a:pt x="594067" y="119380"/>
                </a:lnTo>
                <a:lnTo>
                  <a:pt x="594042" y="142240"/>
                </a:lnTo>
                <a:lnTo>
                  <a:pt x="594042" y="273050"/>
                </a:lnTo>
                <a:lnTo>
                  <a:pt x="593890" y="273050"/>
                </a:lnTo>
                <a:lnTo>
                  <a:pt x="593890" y="295910"/>
                </a:lnTo>
                <a:lnTo>
                  <a:pt x="593890" y="405130"/>
                </a:lnTo>
                <a:lnTo>
                  <a:pt x="384771" y="405130"/>
                </a:lnTo>
                <a:lnTo>
                  <a:pt x="384771" y="427990"/>
                </a:lnTo>
                <a:lnTo>
                  <a:pt x="384771" y="504190"/>
                </a:lnTo>
                <a:lnTo>
                  <a:pt x="275717" y="504190"/>
                </a:lnTo>
                <a:lnTo>
                  <a:pt x="275717" y="427990"/>
                </a:lnTo>
                <a:lnTo>
                  <a:pt x="384771" y="427990"/>
                </a:lnTo>
                <a:lnTo>
                  <a:pt x="384771" y="405130"/>
                </a:lnTo>
                <a:lnTo>
                  <a:pt x="66548" y="405130"/>
                </a:lnTo>
                <a:lnTo>
                  <a:pt x="66421" y="402590"/>
                </a:lnTo>
                <a:lnTo>
                  <a:pt x="66243" y="400050"/>
                </a:lnTo>
                <a:lnTo>
                  <a:pt x="66370" y="292100"/>
                </a:lnTo>
                <a:lnTo>
                  <a:pt x="67487" y="288290"/>
                </a:lnTo>
                <a:lnTo>
                  <a:pt x="89979" y="267970"/>
                </a:lnTo>
                <a:lnTo>
                  <a:pt x="110528" y="250190"/>
                </a:lnTo>
                <a:lnTo>
                  <a:pt x="152019" y="212090"/>
                </a:lnTo>
                <a:lnTo>
                  <a:pt x="154012" y="212090"/>
                </a:lnTo>
                <a:lnTo>
                  <a:pt x="154076" y="290830"/>
                </a:lnTo>
                <a:lnTo>
                  <a:pt x="158330" y="295910"/>
                </a:lnTo>
                <a:lnTo>
                  <a:pt x="168859" y="294640"/>
                </a:lnTo>
                <a:lnTo>
                  <a:pt x="172656" y="292100"/>
                </a:lnTo>
                <a:lnTo>
                  <a:pt x="175374" y="289560"/>
                </a:lnTo>
                <a:lnTo>
                  <a:pt x="210337" y="259080"/>
                </a:lnTo>
                <a:lnTo>
                  <a:pt x="216154" y="254000"/>
                </a:lnTo>
                <a:lnTo>
                  <a:pt x="258864" y="214630"/>
                </a:lnTo>
                <a:lnTo>
                  <a:pt x="260959" y="213360"/>
                </a:lnTo>
                <a:lnTo>
                  <a:pt x="263969" y="210820"/>
                </a:lnTo>
                <a:lnTo>
                  <a:pt x="264147" y="213360"/>
                </a:lnTo>
                <a:lnTo>
                  <a:pt x="264261" y="287020"/>
                </a:lnTo>
                <a:lnTo>
                  <a:pt x="265163" y="292100"/>
                </a:lnTo>
                <a:lnTo>
                  <a:pt x="276783" y="297180"/>
                </a:lnTo>
                <a:lnTo>
                  <a:pt x="281254" y="294640"/>
                </a:lnTo>
                <a:lnTo>
                  <a:pt x="320001" y="259080"/>
                </a:lnTo>
                <a:lnTo>
                  <a:pt x="326910" y="252730"/>
                </a:lnTo>
                <a:lnTo>
                  <a:pt x="369938" y="214630"/>
                </a:lnTo>
                <a:lnTo>
                  <a:pt x="371563" y="213360"/>
                </a:lnTo>
                <a:lnTo>
                  <a:pt x="374230" y="210820"/>
                </a:lnTo>
                <a:lnTo>
                  <a:pt x="374230" y="292100"/>
                </a:lnTo>
                <a:lnTo>
                  <a:pt x="377609" y="295910"/>
                </a:lnTo>
                <a:lnTo>
                  <a:pt x="593890" y="295910"/>
                </a:lnTo>
                <a:lnTo>
                  <a:pt x="593890" y="273050"/>
                </a:lnTo>
                <a:lnTo>
                  <a:pt x="551040" y="273050"/>
                </a:lnTo>
                <a:lnTo>
                  <a:pt x="551040" y="142240"/>
                </a:lnTo>
                <a:lnTo>
                  <a:pt x="594042" y="142240"/>
                </a:lnTo>
                <a:lnTo>
                  <a:pt x="594042" y="119380"/>
                </a:lnTo>
                <a:lnTo>
                  <a:pt x="551180" y="119380"/>
                </a:lnTo>
                <a:lnTo>
                  <a:pt x="551180" y="97790"/>
                </a:lnTo>
                <a:lnTo>
                  <a:pt x="594067" y="97790"/>
                </a:lnTo>
                <a:lnTo>
                  <a:pt x="594067" y="35407"/>
                </a:lnTo>
                <a:lnTo>
                  <a:pt x="592632" y="33020"/>
                </a:lnTo>
                <a:lnTo>
                  <a:pt x="578777" y="24130"/>
                </a:lnTo>
                <a:lnTo>
                  <a:pt x="561098" y="20320"/>
                </a:lnTo>
                <a:lnTo>
                  <a:pt x="543699" y="20320"/>
                </a:lnTo>
                <a:lnTo>
                  <a:pt x="533463" y="19050"/>
                </a:lnTo>
                <a:lnTo>
                  <a:pt x="526034" y="15240"/>
                </a:lnTo>
                <a:lnTo>
                  <a:pt x="520827" y="8890"/>
                </a:lnTo>
                <a:lnTo>
                  <a:pt x="517283" y="0"/>
                </a:lnTo>
                <a:lnTo>
                  <a:pt x="495363" y="0"/>
                </a:lnTo>
                <a:lnTo>
                  <a:pt x="499503" y="16510"/>
                </a:lnTo>
                <a:lnTo>
                  <a:pt x="508812" y="30480"/>
                </a:lnTo>
                <a:lnTo>
                  <a:pt x="522478" y="39370"/>
                </a:lnTo>
                <a:lnTo>
                  <a:pt x="539724" y="41910"/>
                </a:lnTo>
                <a:lnTo>
                  <a:pt x="555180" y="41910"/>
                </a:lnTo>
                <a:lnTo>
                  <a:pt x="569048" y="44450"/>
                </a:lnTo>
                <a:lnTo>
                  <a:pt x="578218" y="50800"/>
                </a:lnTo>
                <a:lnTo>
                  <a:pt x="582676" y="60960"/>
                </a:lnTo>
                <a:lnTo>
                  <a:pt x="582409" y="74930"/>
                </a:lnTo>
                <a:lnTo>
                  <a:pt x="543013" y="74930"/>
                </a:lnTo>
                <a:lnTo>
                  <a:pt x="532980" y="76200"/>
                </a:lnTo>
                <a:lnTo>
                  <a:pt x="529463" y="78740"/>
                </a:lnTo>
                <a:lnTo>
                  <a:pt x="528675" y="85090"/>
                </a:lnTo>
                <a:lnTo>
                  <a:pt x="528269" y="87630"/>
                </a:lnTo>
                <a:lnTo>
                  <a:pt x="528154" y="273050"/>
                </a:lnTo>
                <a:lnTo>
                  <a:pt x="506641" y="273050"/>
                </a:lnTo>
                <a:lnTo>
                  <a:pt x="506628" y="142240"/>
                </a:lnTo>
                <a:lnTo>
                  <a:pt x="506628" y="119380"/>
                </a:lnTo>
                <a:lnTo>
                  <a:pt x="506628" y="97790"/>
                </a:lnTo>
                <a:lnTo>
                  <a:pt x="506628" y="81280"/>
                </a:lnTo>
                <a:lnTo>
                  <a:pt x="504431" y="77470"/>
                </a:lnTo>
                <a:lnTo>
                  <a:pt x="495338" y="74930"/>
                </a:lnTo>
                <a:lnTo>
                  <a:pt x="495325" y="63500"/>
                </a:lnTo>
                <a:lnTo>
                  <a:pt x="491756" y="46990"/>
                </a:lnTo>
                <a:lnTo>
                  <a:pt x="483806" y="34861"/>
                </a:lnTo>
                <a:lnTo>
                  <a:pt x="483806" y="142240"/>
                </a:lnTo>
                <a:lnTo>
                  <a:pt x="483806" y="273050"/>
                </a:lnTo>
                <a:lnTo>
                  <a:pt x="441032" y="273050"/>
                </a:lnTo>
                <a:lnTo>
                  <a:pt x="441032" y="142240"/>
                </a:lnTo>
                <a:lnTo>
                  <a:pt x="483806" y="142240"/>
                </a:lnTo>
                <a:lnTo>
                  <a:pt x="483806" y="34861"/>
                </a:lnTo>
                <a:lnTo>
                  <a:pt x="483654" y="34632"/>
                </a:lnTo>
                <a:lnTo>
                  <a:pt x="483654" y="97790"/>
                </a:lnTo>
                <a:lnTo>
                  <a:pt x="483654" y="119380"/>
                </a:lnTo>
                <a:lnTo>
                  <a:pt x="441045" y="119380"/>
                </a:lnTo>
                <a:lnTo>
                  <a:pt x="441045" y="97790"/>
                </a:lnTo>
                <a:lnTo>
                  <a:pt x="483654" y="97790"/>
                </a:lnTo>
                <a:lnTo>
                  <a:pt x="483654" y="34632"/>
                </a:lnTo>
                <a:lnTo>
                  <a:pt x="482600" y="33020"/>
                </a:lnTo>
                <a:lnTo>
                  <a:pt x="469074" y="24130"/>
                </a:lnTo>
                <a:lnTo>
                  <a:pt x="452348" y="20320"/>
                </a:lnTo>
                <a:lnTo>
                  <a:pt x="429793" y="20320"/>
                </a:lnTo>
                <a:lnTo>
                  <a:pt x="421309" y="19050"/>
                </a:lnTo>
                <a:lnTo>
                  <a:pt x="414642" y="13970"/>
                </a:lnTo>
                <a:lnTo>
                  <a:pt x="410006" y="7620"/>
                </a:lnTo>
                <a:lnTo>
                  <a:pt x="407682" y="0"/>
                </a:lnTo>
                <a:lnTo>
                  <a:pt x="385775" y="0"/>
                </a:lnTo>
                <a:lnTo>
                  <a:pt x="389115" y="15240"/>
                </a:lnTo>
                <a:lnTo>
                  <a:pt x="397916" y="29210"/>
                </a:lnTo>
                <a:lnTo>
                  <a:pt x="410997" y="38100"/>
                </a:lnTo>
                <a:lnTo>
                  <a:pt x="427189" y="41910"/>
                </a:lnTo>
                <a:lnTo>
                  <a:pt x="445858" y="41910"/>
                </a:lnTo>
                <a:lnTo>
                  <a:pt x="459308" y="44450"/>
                </a:lnTo>
                <a:lnTo>
                  <a:pt x="468388" y="50800"/>
                </a:lnTo>
                <a:lnTo>
                  <a:pt x="472871" y="60960"/>
                </a:lnTo>
                <a:lnTo>
                  <a:pt x="472579" y="74930"/>
                </a:lnTo>
                <a:lnTo>
                  <a:pt x="421068" y="74930"/>
                </a:lnTo>
                <a:lnTo>
                  <a:pt x="418147" y="78740"/>
                </a:lnTo>
                <a:lnTo>
                  <a:pt x="418147" y="273050"/>
                </a:lnTo>
                <a:lnTo>
                  <a:pt x="396303" y="273050"/>
                </a:lnTo>
                <a:lnTo>
                  <a:pt x="396303" y="210820"/>
                </a:lnTo>
                <a:lnTo>
                  <a:pt x="396278" y="179070"/>
                </a:lnTo>
                <a:lnTo>
                  <a:pt x="390131" y="175260"/>
                </a:lnTo>
                <a:lnTo>
                  <a:pt x="383857" y="172720"/>
                </a:lnTo>
                <a:lnTo>
                  <a:pt x="379234" y="176530"/>
                </a:lnTo>
                <a:lnTo>
                  <a:pt x="354076" y="198120"/>
                </a:lnTo>
                <a:lnTo>
                  <a:pt x="333489" y="217170"/>
                </a:lnTo>
                <a:lnTo>
                  <a:pt x="290715" y="255270"/>
                </a:lnTo>
                <a:lnTo>
                  <a:pt x="289090" y="256540"/>
                </a:lnTo>
                <a:lnTo>
                  <a:pt x="286778" y="259080"/>
                </a:lnTo>
                <a:lnTo>
                  <a:pt x="286524" y="255270"/>
                </a:lnTo>
                <a:lnTo>
                  <a:pt x="286423" y="210820"/>
                </a:lnTo>
                <a:lnTo>
                  <a:pt x="286512" y="184150"/>
                </a:lnTo>
                <a:lnTo>
                  <a:pt x="285826" y="177800"/>
                </a:lnTo>
                <a:lnTo>
                  <a:pt x="273634" y="172720"/>
                </a:lnTo>
                <a:lnTo>
                  <a:pt x="269087" y="176530"/>
                </a:lnTo>
                <a:lnTo>
                  <a:pt x="244271" y="198120"/>
                </a:lnTo>
                <a:lnTo>
                  <a:pt x="182854" y="254000"/>
                </a:lnTo>
                <a:lnTo>
                  <a:pt x="176949" y="259080"/>
                </a:lnTo>
                <a:lnTo>
                  <a:pt x="176796" y="255270"/>
                </a:lnTo>
                <a:lnTo>
                  <a:pt x="176580" y="254000"/>
                </a:lnTo>
                <a:lnTo>
                  <a:pt x="176568" y="212090"/>
                </a:lnTo>
                <a:lnTo>
                  <a:pt x="176618" y="189230"/>
                </a:lnTo>
                <a:lnTo>
                  <a:pt x="176364" y="182880"/>
                </a:lnTo>
                <a:lnTo>
                  <a:pt x="174980" y="177800"/>
                </a:lnTo>
                <a:lnTo>
                  <a:pt x="164401" y="172720"/>
                </a:lnTo>
                <a:lnTo>
                  <a:pt x="159893" y="175260"/>
                </a:lnTo>
                <a:lnTo>
                  <a:pt x="139115" y="194310"/>
                </a:lnTo>
                <a:lnTo>
                  <a:pt x="89204" y="238760"/>
                </a:lnTo>
                <a:lnTo>
                  <a:pt x="70332" y="256540"/>
                </a:lnTo>
                <a:lnTo>
                  <a:pt x="60858" y="264160"/>
                </a:lnTo>
                <a:lnTo>
                  <a:pt x="51333" y="273050"/>
                </a:lnTo>
                <a:lnTo>
                  <a:pt x="46240" y="276860"/>
                </a:lnTo>
                <a:lnTo>
                  <a:pt x="43992" y="281940"/>
                </a:lnTo>
                <a:lnTo>
                  <a:pt x="44005" y="287020"/>
                </a:lnTo>
                <a:lnTo>
                  <a:pt x="44132" y="406400"/>
                </a:lnTo>
                <a:lnTo>
                  <a:pt x="254" y="406400"/>
                </a:lnTo>
                <a:lnTo>
                  <a:pt x="254" y="427990"/>
                </a:lnTo>
                <a:lnTo>
                  <a:pt x="209003" y="427990"/>
                </a:lnTo>
                <a:lnTo>
                  <a:pt x="209003" y="505460"/>
                </a:lnTo>
                <a:lnTo>
                  <a:pt x="205854" y="505460"/>
                </a:lnTo>
                <a:lnTo>
                  <a:pt x="202755" y="506730"/>
                </a:lnTo>
                <a:lnTo>
                  <a:pt x="199720" y="506730"/>
                </a:lnTo>
                <a:lnTo>
                  <a:pt x="174536" y="519430"/>
                </a:lnTo>
                <a:lnTo>
                  <a:pt x="155829" y="539750"/>
                </a:lnTo>
                <a:lnTo>
                  <a:pt x="145046" y="563880"/>
                </a:lnTo>
                <a:lnTo>
                  <a:pt x="143649" y="591820"/>
                </a:lnTo>
                <a:lnTo>
                  <a:pt x="152387" y="618490"/>
                </a:lnTo>
                <a:lnTo>
                  <a:pt x="169519" y="638810"/>
                </a:lnTo>
                <a:lnTo>
                  <a:pt x="193078" y="652780"/>
                </a:lnTo>
                <a:lnTo>
                  <a:pt x="221094" y="657860"/>
                </a:lnTo>
                <a:lnTo>
                  <a:pt x="449707" y="657860"/>
                </a:lnTo>
                <a:lnTo>
                  <a:pt x="454990" y="656590"/>
                </a:lnTo>
                <a:lnTo>
                  <a:pt x="475742" y="650240"/>
                </a:lnTo>
                <a:lnTo>
                  <a:pt x="493725" y="637540"/>
                </a:lnTo>
                <a:lnTo>
                  <a:pt x="494703" y="636270"/>
                </a:lnTo>
                <a:lnTo>
                  <a:pt x="507504" y="619760"/>
                </a:lnTo>
                <a:lnTo>
                  <a:pt x="515696" y="598170"/>
                </a:lnTo>
                <a:lnTo>
                  <a:pt x="516013" y="593090"/>
                </a:lnTo>
                <a:lnTo>
                  <a:pt x="517156" y="575310"/>
                </a:lnTo>
                <a:lnTo>
                  <a:pt x="512191" y="553720"/>
                </a:lnTo>
                <a:lnTo>
                  <a:pt x="501421" y="534670"/>
                </a:lnTo>
                <a:lnTo>
                  <a:pt x="493801" y="527380"/>
                </a:lnTo>
                <a:lnTo>
                  <a:pt x="493801" y="570230"/>
                </a:lnTo>
                <a:lnTo>
                  <a:pt x="493395" y="593090"/>
                </a:lnTo>
                <a:lnTo>
                  <a:pt x="483819" y="593090"/>
                </a:lnTo>
                <a:lnTo>
                  <a:pt x="483819" y="614680"/>
                </a:lnTo>
                <a:lnTo>
                  <a:pt x="474141" y="624840"/>
                </a:lnTo>
                <a:lnTo>
                  <a:pt x="463537" y="631190"/>
                </a:lnTo>
                <a:lnTo>
                  <a:pt x="451993" y="635000"/>
                </a:lnTo>
                <a:lnTo>
                  <a:pt x="439445" y="636270"/>
                </a:lnTo>
                <a:lnTo>
                  <a:pt x="221018" y="636270"/>
                </a:lnTo>
                <a:lnTo>
                  <a:pt x="208508" y="635000"/>
                </a:lnTo>
                <a:lnTo>
                  <a:pt x="197040" y="631190"/>
                </a:lnTo>
                <a:lnTo>
                  <a:pt x="186613" y="624840"/>
                </a:lnTo>
                <a:lnTo>
                  <a:pt x="177253" y="614680"/>
                </a:lnTo>
                <a:lnTo>
                  <a:pt x="237744" y="614680"/>
                </a:lnTo>
                <a:lnTo>
                  <a:pt x="241465" y="610870"/>
                </a:lnTo>
                <a:lnTo>
                  <a:pt x="242557" y="601980"/>
                </a:lnTo>
                <a:lnTo>
                  <a:pt x="244843" y="594360"/>
                </a:lnTo>
                <a:lnTo>
                  <a:pt x="245745" y="593090"/>
                </a:lnTo>
                <a:lnTo>
                  <a:pt x="249326" y="588010"/>
                </a:lnTo>
                <a:lnTo>
                  <a:pt x="255663" y="582930"/>
                </a:lnTo>
                <a:lnTo>
                  <a:pt x="263563" y="581660"/>
                </a:lnTo>
                <a:lnTo>
                  <a:pt x="271589" y="582930"/>
                </a:lnTo>
                <a:lnTo>
                  <a:pt x="278384" y="586740"/>
                </a:lnTo>
                <a:lnTo>
                  <a:pt x="283286" y="593090"/>
                </a:lnTo>
                <a:lnTo>
                  <a:pt x="285661" y="600710"/>
                </a:lnTo>
                <a:lnTo>
                  <a:pt x="286689" y="610870"/>
                </a:lnTo>
                <a:lnTo>
                  <a:pt x="292481" y="614680"/>
                </a:lnTo>
                <a:lnTo>
                  <a:pt x="369658" y="614680"/>
                </a:lnTo>
                <a:lnTo>
                  <a:pt x="372021" y="612140"/>
                </a:lnTo>
                <a:lnTo>
                  <a:pt x="376250" y="595630"/>
                </a:lnTo>
                <a:lnTo>
                  <a:pt x="378968" y="593090"/>
                </a:lnTo>
                <a:lnTo>
                  <a:pt x="380326" y="591820"/>
                </a:lnTo>
                <a:lnTo>
                  <a:pt x="391883" y="593090"/>
                </a:lnTo>
                <a:lnTo>
                  <a:pt x="395097" y="596900"/>
                </a:lnTo>
                <a:lnTo>
                  <a:pt x="397776" y="612140"/>
                </a:lnTo>
                <a:lnTo>
                  <a:pt x="401218" y="614680"/>
                </a:lnTo>
                <a:lnTo>
                  <a:pt x="483819" y="614680"/>
                </a:lnTo>
                <a:lnTo>
                  <a:pt x="483819" y="593090"/>
                </a:lnTo>
                <a:lnTo>
                  <a:pt x="431812" y="593090"/>
                </a:lnTo>
                <a:lnTo>
                  <a:pt x="421500" y="591820"/>
                </a:lnTo>
                <a:lnTo>
                  <a:pt x="419188" y="591820"/>
                </a:lnTo>
                <a:lnTo>
                  <a:pt x="415988" y="590550"/>
                </a:lnTo>
                <a:lnTo>
                  <a:pt x="414794" y="588010"/>
                </a:lnTo>
                <a:lnTo>
                  <a:pt x="409257" y="580390"/>
                </a:lnTo>
                <a:lnTo>
                  <a:pt x="402577" y="575310"/>
                </a:lnTo>
                <a:lnTo>
                  <a:pt x="394677" y="571500"/>
                </a:lnTo>
                <a:lnTo>
                  <a:pt x="385445" y="570230"/>
                </a:lnTo>
                <a:lnTo>
                  <a:pt x="376224" y="571500"/>
                </a:lnTo>
                <a:lnTo>
                  <a:pt x="368287" y="575310"/>
                </a:lnTo>
                <a:lnTo>
                  <a:pt x="361569" y="580390"/>
                </a:lnTo>
                <a:lnTo>
                  <a:pt x="356019" y="588010"/>
                </a:lnTo>
                <a:lnTo>
                  <a:pt x="354812" y="590550"/>
                </a:lnTo>
                <a:lnTo>
                  <a:pt x="351650" y="591820"/>
                </a:lnTo>
                <a:lnTo>
                  <a:pt x="349351" y="591820"/>
                </a:lnTo>
                <a:lnTo>
                  <a:pt x="339991" y="593090"/>
                </a:lnTo>
                <a:lnTo>
                  <a:pt x="308483" y="593090"/>
                </a:lnTo>
                <a:lnTo>
                  <a:pt x="306730" y="591820"/>
                </a:lnTo>
                <a:lnTo>
                  <a:pt x="305371" y="588010"/>
                </a:lnTo>
                <a:lnTo>
                  <a:pt x="301510" y="581660"/>
                </a:lnTo>
                <a:lnTo>
                  <a:pt x="298424" y="576580"/>
                </a:lnTo>
                <a:lnTo>
                  <a:pt x="288785" y="566420"/>
                </a:lnTo>
                <a:lnTo>
                  <a:pt x="276999" y="561340"/>
                </a:lnTo>
                <a:lnTo>
                  <a:pt x="263652" y="558800"/>
                </a:lnTo>
                <a:lnTo>
                  <a:pt x="250786" y="561340"/>
                </a:lnTo>
                <a:lnTo>
                  <a:pt x="239369" y="567690"/>
                </a:lnTo>
                <a:lnTo>
                  <a:pt x="229933" y="576580"/>
                </a:lnTo>
                <a:lnTo>
                  <a:pt x="223024" y="588010"/>
                </a:lnTo>
                <a:lnTo>
                  <a:pt x="222288" y="589280"/>
                </a:lnTo>
                <a:lnTo>
                  <a:pt x="220179" y="591820"/>
                </a:lnTo>
                <a:lnTo>
                  <a:pt x="218655" y="591820"/>
                </a:lnTo>
                <a:lnTo>
                  <a:pt x="207213" y="593090"/>
                </a:lnTo>
                <a:lnTo>
                  <a:pt x="171005" y="593090"/>
                </a:lnTo>
                <a:lnTo>
                  <a:pt x="169113" y="591820"/>
                </a:lnTo>
                <a:lnTo>
                  <a:pt x="167309" y="591820"/>
                </a:lnTo>
                <a:lnTo>
                  <a:pt x="166878" y="568960"/>
                </a:lnTo>
                <a:lnTo>
                  <a:pt x="176288" y="548640"/>
                </a:lnTo>
                <a:lnTo>
                  <a:pt x="193255" y="533400"/>
                </a:lnTo>
                <a:lnTo>
                  <a:pt x="215519" y="527050"/>
                </a:lnTo>
                <a:lnTo>
                  <a:pt x="228866" y="525780"/>
                </a:lnTo>
                <a:lnTo>
                  <a:pt x="231279" y="523240"/>
                </a:lnTo>
                <a:lnTo>
                  <a:pt x="231279" y="427990"/>
                </a:lnTo>
                <a:lnTo>
                  <a:pt x="253098" y="427990"/>
                </a:lnTo>
                <a:lnTo>
                  <a:pt x="253111" y="523240"/>
                </a:lnTo>
                <a:lnTo>
                  <a:pt x="257136" y="527050"/>
                </a:lnTo>
                <a:lnTo>
                  <a:pt x="403669" y="527050"/>
                </a:lnTo>
                <a:lnTo>
                  <a:pt x="407555" y="523240"/>
                </a:lnTo>
                <a:lnTo>
                  <a:pt x="407555" y="504190"/>
                </a:lnTo>
                <a:lnTo>
                  <a:pt x="407568" y="427990"/>
                </a:lnTo>
                <a:lnTo>
                  <a:pt x="429387" y="427990"/>
                </a:lnTo>
                <a:lnTo>
                  <a:pt x="429387" y="523240"/>
                </a:lnTo>
                <a:lnTo>
                  <a:pt x="432092" y="525780"/>
                </a:lnTo>
                <a:lnTo>
                  <a:pt x="444931" y="527050"/>
                </a:lnTo>
                <a:lnTo>
                  <a:pt x="467766" y="534670"/>
                </a:lnTo>
                <a:lnTo>
                  <a:pt x="484657" y="549910"/>
                </a:lnTo>
                <a:lnTo>
                  <a:pt x="493801" y="570230"/>
                </a:lnTo>
                <a:lnTo>
                  <a:pt x="493801" y="527380"/>
                </a:lnTo>
                <a:lnTo>
                  <a:pt x="485508" y="519430"/>
                </a:lnTo>
                <a:lnTo>
                  <a:pt x="477558" y="514350"/>
                </a:lnTo>
                <a:lnTo>
                  <a:pt x="469214" y="510540"/>
                </a:lnTo>
                <a:lnTo>
                  <a:pt x="451891" y="502920"/>
                </a:lnTo>
                <a:lnTo>
                  <a:pt x="451891" y="426720"/>
                </a:lnTo>
                <a:lnTo>
                  <a:pt x="660057" y="426720"/>
                </a:lnTo>
                <a:lnTo>
                  <a:pt x="660057" y="405130"/>
                </a:lnTo>
                <a:close/>
              </a:path>
              <a:path w="2776220" h="693420">
                <a:moveTo>
                  <a:pt x="2775737" y="674979"/>
                </a:moveTo>
                <a:lnTo>
                  <a:pt x="0" y="674979"/>
                </a:lnTo>
                <a:lnTo>
                  <a:pt x="0" y="692975"/>
                </a:lnTo>
                <a:lnTo>
                  <a:pt x="2775737" y="692975"/>
                </a:lnTo>
                <a:lnTo>
                  <a:pt x="2775737" y="674979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B5FAC7-F1B6-4CDF-BB88-1170A481AC69}"/>
              </a:ext>
            </a:extLst>
          </p:cNvPr>
          <p:cNvSpPr txBox="1"/>
          <p:nvPr/>
        </p:nvSpPr>
        <p:spPr>
          <a:xfrm>
            <a:off x="7417749" y="2701617"/>
            <a:ext cx="3206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spc="-5" dirty="0">
                <a:solidFill>
                  <a:srgbClr val="51738A"/>
                </a:solidFill>
                <a:latin typeface="Roboto"/>
                <a:cs typeface="Roboto"/>
              </a:rPr>
              <a:t>23</a:t>
            </a:r>
            <a:r>
              <a:rPr lang="aa-ET" sz="1200" b="1" spc="-5" dirty="0">
                <a:solidFill>
                  <a:srgbClr val="51738A"/>
                </a:solidFill>
                <a:latin typeface="Roboto"/>
                <a:cs typeface="Roboto"/>
              </a:rPr>
              <a:t>	</a:t>
            </a:r>
            <a:r>
              <a:rPr lang="uk-UA" sz="2000" b="1" spc="-22" baseline="-1915" dirty="0">
                <a:solidFill>
                  <a:srgbClr val="51738A"/>
                </a:solidFill>
                <a:latin typeface="Roboto"/>
                <a:cs typeface="Roboto"/>
              </a:rPr>
              <a:t>17,8</a:t>
            </a:r>
            <a:endParaRPr lang="aa-ET" sz="2000" dirty="0"/>
          </a:p>
        </p:txBody>
      </p:sp>
      <p:sp>
        <p:nvSpPr>
          <p:cNvPr id="31" name="object 16">
            <a:extLst>
              <a:ext uri="{FF2B5EF4-FFF2-40B4-BE49-F238E27FC236}">
                <a16:creationId xmlns="" xmlns:a16="http://schemas.microsoft.com/office/drawing/2014/main" id="{C4AB22F2-ED98-4691-9B19-CAB2275BA45A}"/>
              </a:ext>
            </a:extLst>
          </p:cNvPr>
          <p:cNvSpPr txBox="1"/>
          <p:nvPr/>
        </p:nvSpPr>
        <p:spPr>
          <a:xfrm>
            <a:off x="7409449" y="3180858"/>
            <a:ext cx="1449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730" algn="l"/>
              </a:tabLst>
            </a:pPr>
            <a:r>
              <a:rPr lang="ru-RU" sz="1000" b="1" spc="-5" dirty="0">
                <a:solidFill>
                  <a:srgbClr val="51738A"/>
                </a:solidFill>
                <a:latin typeface="Roboto"/>
                <a:cs typeface="Roboto"/>
              </a:rPr>
              <a:t>К</a:t>
            </a:r>
            <a:r>
              <a:rPr sz="1000" b="1" spc="-5" dirty="0">
                <a:solidFill>
                  <a:srgbClr val="51738A"/>
                </a:solidFill>
                <a:latin typeface="Roboto"/>
                <a:cs typeface="Roboto"/>
              </a:rPr>
              <a:t>отелен</a:t>
            </a:r>
            <a:r>
              <a:rPr sz="1000" b="1" dirty="0">
                <a:solidFill>
                  <a:srgbClr val="51738A"/>
                </a:solidFill>
                <a:latin typeface="Roboto"/>
                <a:cs typeface="Roboto"/>
              </a:rPr>
              <a:t>ь</a:t>
            </a:r>
            <a:r>
              <a:rPr lang="ru-RU" sz="1000" b="1" dirty="0">
                <a:solidFill>
                  <a:srgbClr val="51738A"/>
                </a:solidFill>
                <a:latin typeface="Roboto"/>
                <a:cs typeface="Roboto"/>
              </a:rPr>
              <a:t>                </a:t>
            </a:r>
            <a:r>
              <a:rPr sz="1500" b="1" spc="-15" baseline="-5555" dirty="0">
                <a:solidFill>
                  <a:srgbClr val="51738A"/>
                </a:solidFill>
                <a:latin typeface="Roboto"/>
                <a:cs typeface="Roboto"/>
              </a:rPr>
              <a:t>км</a:t>
            </a:r>
            <a:endParaRPr sz="1500" baseline="-5555" dirty="0">
              <a:latin typeface="Roboto"/>
              <a:cs typeface="Robot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CE1A9F7-596C-480A-9827-94AD0AC4D1C7}"/>
              </a:ext>
            </a:extLst>
          </p:cNvPr>
          <p:cNvSpPr txBox="1"/>
          <p:nvPr/>
        </p:nvSpPr>
        <p:spPr>
          <a:xfrm>
            <a:off x="6155378" y="3674236"/>
            <a:ext cx="3229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н</a:t>
            </a:r>
            <a:r>
              <a:rPr lang="ru-RU" sz="1200" dirty="0">
                <a:solidFill>
                  <a:srgbClr val="231F20"/>
                </a:solidFill>
                <a:latin typeface="Roboto Lt"/>
                <a:cs typeface="Roboto Lt"/>
              </a:rPr>
              <a:t>а</a:t>
            </a:r>
            <a:r>
              <a:rPr lang="ru-RU" sz="1200" spc="-3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Roboto Lt"/>
                <a:cs typeface="Roboto Lt"/>
              </a:rPr>
              <a:t>ба</a:t>
            </a:r>
            <a:r>
              <a:rPr lang="ru-RU" sz="1200" spc="-5" dirty="0">
                <a:solidFill>
                  <a:srgbClr val="231F20"/>
                </a:solidFill>
                <a:latin typeface="Roboto Lt"/>
                <a:cs typeface="Roboto Lt"/>
              </a:rPr>
              <a:t>л</a:t>
            </a: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анс</a:t>
            </a:r>
            <a:r>
              <a:rPr lang="ru-RU" sz="1200" dirty="0">
                <a:solidFill>
                  <a:srgbClr val="231F20"/>
                </a:solidFill>
                <a:latin typeface="Roboto Lt"/>
                <a:cs typeface="Roboto Lt"/>
              </a:rPr>
              <a:t>і</a:t>
            </a:r>
            <a:r>
              <a:rPr lang="ru-RU" sz="1200" spc="-3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п</a:t>
            </a:r>
            <a:r>
              <a:rPr lang="ru-RU" sz="1200" spc="-15" dirty="0">
                <a:solidFill>
                  <a:srgbClr val="231F20"/>
                </a:solidFill>
                <a:latin typeface="Roboto Lt"/>
                <a:cs typeface="Roboto Lt"/>
              </a:rPr>
              <a:t>е</a:t>
            </a:r>
            <a:r>
              <a:rPr lang="ru-RU" sz="1200" spc="-20" dirty="0">
                <a:solidFill>
                  <a:srgbClr val="231F20"/>
                </a:solidFill>
                <a:latin typeface="Roboto Lt"/>
                <a:cs typeface="Roboto Lt"/>
              </a:rPr>
              <a:t>ребуває</a:t>
            </a:r>
            <a:r>
              <a:rPr lang="ru-RU" sz="1200" spc="-5" dirty="0">
                <a:solidFill>
                  <a:srgbClr val="231F20"/>
                </a:solidFill>
                <a:latin typeface="Roboto Lt"/>
                <a:cs typeface="Roboto Lt"/>
              </a:rPr>
              <a:t>.</a:t>
            </a:r>
            <a:r>
              <a:rPr lang="ru-RU" sz="1200" spc="-3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25" dirty="0">
                <a:solidFill>
                  <a:srgbClr val="231F20"/>
                </a:solidFill>
                <a:latin typeface="Roboto Lt"/>
                <a:cs typeface="Roboto Lt"/>
              </a:rPr>
              <a:t>Транспортуєтьс</a:t>
            </a: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я</a:t>
            </a:r>
            <a:r>
              <a:rPr lang="ru-RU" sz="1200" spc="-3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Roboto Lt"/>
                <a:cs typeface="Roboto Lt"/>
              </a:rPr>
              <a:t>теплова  </a:t>
            </a: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енергія</a:t>
            </a:r>
            <a:r>
              <a:rPr lang="ru-RU" sz="1200" spc="-5" dirty="0">
                <a:solidFill>
                  <a:srgbClr val="231F20"/>
                </a:solidFill>
                <a:latin typeface="Roboto Lt"/>
                <a:cs typeface="Roboto Lt"/>
              </a:rPr>
              <a:t> по</a:t>
            </a:r>
            <a:r>
              <a:rPr lang="ru-RU" sz="120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15" dirty="0">
                <a:solidFill>
                  <a:srgbClr val="231F20"/>
                </a:solidFill>
                <a:latin typeface="Roboto Lt"/>
                <a:cs typeface="Roboto Lt"/>
              </a:rPr>
              <a:t>тепловим</a:t>
            </a:r>
            <a:r>
              <a:rPr lang="ru-RU" sz="12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5" dirty="0">
                <a:solidFill>
                  <a:srgbClr val="231F20"/>
                </a:solidFill>
                <a:latin typeface="Roboto Lt"/>
                <a:cs typeface="Roboto Lt"/>
              </a:rPr>
              <a:t>мережам</a:t>
            </a:r>
            <a:r>
              <a:rPr lang="ru-RU" sz="120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Roboto Lt"/>
                <a:cs typeface="Roboto Lt"/>
              </a:rPr>
              <a:t>загальною </a:t>
            </a:r>
            <a:r>
              <a:rPr lang="ru-RU" sz="1200" spc="-15" dirty="0">
                <a:solidFill>
                  <a:srgbClr val="231F20"/>
                </a:solidFill>
                <a:latin typeface="Roboto Lt"/>
                <a:cs typeface="Roboto Lt"/>
              </a:rPr>
              <a:t> протяжністю.</a:t>
            </a:r>
            <a:endParaRPr lang="ru-RU" sz="1200" dirty="0">
              <a:latin typeface="Roboto Lt"/>
              <a:cs typeface="Roboto Lt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="" xmlns:a16="http://schemas.microsoft.com/office/drawing/2014/main" id="{57D82FC3-06B2-4464-B92A-C759B6A152AE}"/>
              </a:ext>
            </a:extLst>
          </p:cNvPr>
          <p:cNvSpPr/>
          <p:nvPr/>
        </p:nvSpPr>
        <p:spPr>
          <a:xfrm>
            <a:off x="9667904" y="2806881"/>
            <a:ext cx="822642" cy="668824"/>
          </a:xfrm>
          <a:custGeom>
            <a:avLst/>
            <a:gdLst/>
            <a:ahLst/>
            <a:cxnLst/>
            <a:rect l="l" t="t" r="r" b="b"/>
            <a:pathLst>
              <a:path w="660400" h="657860">
                <a:moveTo>
                  <a:pt x="65608" y="503936"/>
                </a:moveTo>
                <a:lnTo>
                  <a:pt x="43649" y="503936"/>
                </a:lnTo>
                <a:lnTo>
                  <a:pt x="43649" y="525830"/>
                </a:lnTo>
                <a:lnTo>
                  <a:pt x="22275" y="525830"/>
                </a:lnTo>
                <a:lnTo>
                  <a:pt x="22275" y="547662"/>
                </a:lnTo>
                <a:lnTo>
                  <a:pt x="44208" y="547662"/>
                </a:lnTo>
                <a:lnTo>
                  <a:pt x="44208" y="525868"/>
                </a:lnTo>
                <a:lnTo>
                  <a:pt x="65608" y="525868"/>
                </a:lnTo>
                <a:lnTo>
                  <a:pt x="65608" y="503936"/>
                </a:lnTo>
                <a:close/>
              </a:path>
              <a:path w="660400" h="657860">
                <a:moveTo>
                  <a:pt x="110286" y="329514"/>
                </a:moveTo>
                <a:lnTo>
                  <a:pt x="110109" y="323392"/>
                </a:lnTo>
                <a:lnTo>
                  <a:pt x="110109" y="316890"/>
                </a:lnTo>
                <a:lnTo>
                  <a:pt x="88176" y="316890"/>
                </a:lnTo>
                <a:lnTo>
                  <a:pt x="88176" y="339039"/>
                </a:lnTo>
                <a:lnTo>
                  <a:pt x="94703" y="339039"/>
                </a:lnTo>
                <a:lnTo>
                  <a:pt x="100647" y="339229"/>
                </a:lnTo>
                <a:lnTo>
                  <a:pt x="107810" y="338810"/>
                </a:lnTo>
                <a:lnTo>
                  <a:pt x="109893" y="336829"/>
                </a:lnTo>
                <a:lnTo>
                  <a:pt x="110286" y="329514"/>
                </a:lnTo>
                <a:close/>
              </a:path>
              <a:path w="660400" h="657860">
                <a:moveTo>
                  <a:pt x="154508" y="319989"/>
                </a:moveTo>
                <a:lnTo>
                  <a:pt x="153238" y="318477"/>
                </a:lnTo>
                <a:lnTo>
                  <a:pt x="152120" y="316738"/>
                </a:lnTo>
                <a:lnTo>
                  <a:pt x="144856" y="316395"/>
                </a:lnTo>
                <a:lnTo>
                  <a:pt x="138696" y="316534"/>
                </a:lnTo>
                <a:lnTo>
                  <a:pt x="132321" y="316534"/>
                </a:lnTo>
                <a:lnTo>
                  <a:pt x="132321" y="338480"/>
                </a:lnTo>
                <a:lnTo>
                  <a:pt x="144919" y="339636"/>
                </a:lnTo>
                <a:lnTo>
                  <a:pt x="151676" y="338048"/>
                </a:lnTo>
                <a:lnTo>
                  <a:pt x="154241" y="332422"/>
                </a:lnTo>
                <a:lnTo>
                  <a:pt x="154292" y="321500"/>
                </a:lnTo>
                <a:lnTo>
                  <a:pt x="154266" y="320852"/>
                </a:lnTo>
                <a:lnTo>
                  <a:pt x="154508" y="319989"/>
                </a:lnTo>
                <a:close/>
              </a:path>
              <a:path w="660400" h="657860">
                <a:moveTo>
                  <a:pt x="197840" y="316534"/>
                </a:moveTo>
                <a:lnTo>
                  <a:pt x="191223" y="316534"/>
                </a:lnTo>
                <a:lnTo>
                  <a:pt x="185077" y="316433"/>
                </a:lnTo>
                <a:lnTo>
                  <a:pt x="177863" y="316699"/>
                </a:lnTo>
                <a:lnTo>
                  <a:pt x="176034" y="318198"/>
                </a:lnTo>
                <a:lnTo>
                  <a:pt x="175729" y="325602"/>
                </a:lnTo>
                <a:lnTo>
                  <a:pt x="175844" y="332143"/>
                </a:lnTo>
                <a:lnTo>
                  <a:pt x="175844" y="338759"/>
                </a:lnTo>
                <a:lnTo>
                  <a:pt x="197840" y="338759"/>
                </a:lnTo>
                <a:lnTo>
                  <a:pt x="197840" y="316534"/>
                </a:lnTo>
                <a:close/>
              </a:path>
              <a:path w="660400" h="657860">
                <a:moveTo>
                  <a:pt x="353974" y="350989"/>
                </a:moveTo>
                <a:lnTo>
                  <a:pt x="353910" y="345782"/>
                </a:lnTo>
                <a:lnTo>
                  <a:pt x="342531" y="334251"/>
                </a:lnTo>
                <a:lnTo>
                  <a:pt x="332689" y="324904"/>
                </a:lnTo>
                <a:lnTo>
                  <a:pt x="348996" y="309968"/>
                </a:lnTo>
                <a:lnTo>
                  <a:pt x="332917" y="294373"/>
                </a:lnTo>
                <a:lnTo>
                  <a:pt x="304838" y="322580"/>
                </a:lnTo>
                <a:lnTo>
                  <a:pt x="304914" y="327787"/>
                </a:lnTo>
                <a:lnTo>
                  <a:pt x="316268" y="339331"/>
                </a:lnTo>
                <a:lnTo>
                  <a:pt x="326009" y="348627"/>
                </a:lnTo>
                <a:lnTo>
                  <a:pt x="309905" y="363613"/>
                </a:lnTo>
                <a:lnTo>
                  <a:pt x="326072" y="379361"/>
                </a:lnTo>
                <a:lnTo>
                  <a:pt x="353974" y="350989"/>
                </a:lnTo>
                <a:close/>
              </a:path>
              <a:path w="660400" h="657860">
                <a:moveTo>
                  <a:pt x="593928" y="481431"/>
                </a:moveTo>
                <a:lnTo>
                  <a:pt x="572185" y="481431"/>
                </a:lnTo>
                <a:lnTo>
                  <a:pt x="572185" y="459917"/>
                </a:lnTo>
                <a:lnTo>
                  <a:pt x="549795" y="459917"/>
                </a:lnTo>
                <a:lnTo>
                  <a:pt x="549795" y="481799"/>
                </a:lnTo>
                <a:lnTo>
                  <a:pt x="528332" y="481799"/>
                </a:lnTo>
                <a:lnTo>
                  <a:pt x="528332" y="503694"/>
                </a:lnTo>
                <a:lnTo>
                  <a:pt x="550468" y="503694"/>
                </a:lnTo>
                <a:lnTo>
                  <a:pt x="550468" y="482600"/>
                </a:lnTo>
                <a:lnTo>
                  <a:pt x="572249" y="482600"/>
                </a:lnTo>
                <a:lnTo>
                  <a:pt x="572249" y="503656"/>
                </a:lnTo>
                <a:lnTo>
                  <a:pt x="593928" y="503656"/>
                </a:lnTo>
                <a:lnTo>
                  <a:pt x="593928" y="481431"/>
                </a:lnTo>
                <a:close/>
              </a:path>
              <a:path w="660400" h="657860">
                <a:moveTo>
                  <a:pt x="659803" y="405130"/>
                </a:moveTo>
                <a:lnTo>
                  <a:pt x="616242" y="405130"/>
                </a:lnTo>
                <a:lnTo>
                  <a:pt x="616242" y="273050"/>
                </a:lnTo>
                <a:lnTo>
                  <a:pt x="616242" y="142240"/>
                </a:lnTo>
                <a:lnTo>
                  <a:pt x="616242" y="119380"/>
                </a:lnTo>
                <a:lnTo>
                  <a:pt x="616242" y="97790"/>
                </a:lnTo>
                <a:lnTo>
                  <a:pt x="616242" y="81280"/>
                </a:lnTo>
                <a:lnTo>
                  <a:pt x="614946" y="78740"/>
                </a:lnTo>
                <a:lnTo>
                  <a:pt x="605256" y="74930"/>
                </a:lnTo>
                <a:lnTo>
                  <a:pt x="605243" y="66040"/>
                </a:lnTo>
                <a:lnTo>
                  <a:pt x="601560" y="48260"/>
                </a:lnTo>
                <a:lnTo>
                  <a:pt x="593813" y="35420"/>
                </a:lnTo>
                <a:lnTo>
                  <a:pt x="593813" y="97790"/>
                </a:lnTo>
                <a:lnTo>
                  <a:pt x="593813" y="119380"/>
                </a:lnTo>
                <a:lnTo>
                  <a:pt x="593788" y="142240"/>
                </a:lnTo>
                <a:lnTo>
                  <a:pt x="593788" y="273050"/>
                </a:lnTo>
                <a:lnTo>
                  <a:pt x="593636" y="273050"/>
                </a:lnTo>
                <a:lnTo>
                  <a:pt x="593636" y="295910"/>
                </a:lnTo>
                <a:lnTo>
                  <a:pt x="593636" y="405130"/>
                </a:lnTo>
                <a:lnTo>
                  <a:pt x="384505" y="405130"/>
                </a:lnTo>
                <a:lnTo>
                  <a:pt x="384505" y="427990"/>
                </a:lnTo>
                <a:lnTo>
                  <a:pt x="384505" y="504190"/>
                </a:lnTo>
                <a:lnTo>
                  <a:pt x="275450" y="504190"/>
                </a:lnTo>
                <a:lnTo>
                  <a:pt x="275450" y="427990"/>
                </a:lnTo>
                <a:lnTo>
                  <a:pt x="384505" y="427990"/>
                </a:lnTo>
                <a:lnTo>
                  <a:pt x="384505" y="405130"/>
                </a:lnTo>
                <a:lnTo>
                  <a:pt x="66281" y="405130"/>
                </a:lnTo>
                <a:lnTo>
                  <a:pt x="66167" y="402590"/>
                </a:lnTo>
                <a:lnTo>
                  <a:pt x="65976" y="400050"/>
                </a:lnTo>
                <a:lnTo>
                  <a:pt x="66116" y="292100"/>
                </a:lnTo>
                <a:lnTo>
                  <a:pt x="67233" y="288290"/>
                </a:lnTo>
                <a:lnTo>
                  <a:pt x="89712" y="267970"/>
                </a:lnTo>
                <a:lnTo>
                  <a:pt x="110274" y="250190"/>
                </a:lnTo>
                <a:lnTo>
                  <a:pt x="151765" y="212090"/>
                </a:lnTo>
                <a:lnTo>
                  <a:pt x="153746" y="212090"/>
                </a:lnTo>
                <a:lnTo>
                  <a:pt x="153809" y="290830"/>
                </a:lnTo>
                <a:lnTo>
                  <a:pt x="158076" y="295910"/>
                </a:lnTo>
                <a:lnTo>
                  <a:pt x="168592" y="294640"/>
                </a:lnTo>
                <a:lnTo>
                  <a:pt x="172402" y="292100"/>
                </a:lnTo>
                <a:lnTo>
                  <a:pt x="175120" y="289560"/>
                </a:lnTo>
                <a:lnTo>
                  <a:pt x="210070" y="259080"/>
                </a:lnTo>
                <a:lnTo>
                  <a:pt x="215900" y="254000"/>
                </a:lnTo>
                <a:lnTo>
                  <a:pt x="258610" y="214630"/>
                </a:lnTo>
                <a:lnTo>
                  <a:pt x="260692" y="213360"/>
                </a:lnTo>
                <a:lnTo>
                  <a:pt x="263702" y="210820"/>
                </a:lnTo>
                <a:lnTo>
                  <a:pt x="263969" y="214630"/>
                </a:lnTo>
                <a:lnTo>
                  <a:pt x="264007" y="287020"/>
                </a:lnTo>
                <a:lnTo>
                  <a:pt x="264896" y="292100"/>
                </a:lnTo>
                <a:lnTo>
                  <a:pt x="276517" y="297180"/>
                </a:lnTo>
                <a:lnTo>
                  <a:pt x="281000" y="294640"/>
                </a:lnTo>
                <a:lnTo>
                  <a:pt x="319747" y="259080"/>
                </a:lnTo>
                <a:lnTo>
                  <a:pt x="326644" y="252730"/>
                </a:lnTo>
                <a:lnTo>
                  <a:pt x="368096" y="215900"/>
                </a:lnTo>
                <a:lnTo>
                  <a:pt x="369671" y="214630"/>
                </a:lnTo>
                <a:lnTo>
                  <a:pt x="371297" y="213360"/>
                </a:lnTo>
                <a:lnTo>
                  <a:pt x="373964" y="210820"/>
                </a:lnTo>
                <a:lnTo>
                  <a:pt x="373964" y="292100"/>
                </a:lnTo>
                <a:lnTo>
                  <a:pt x="377355" y="295910"/>
                </a:lnTo>
                <a:lnTo>
                  <a:pt x="593636" y="295910"/>
                </a:lnTo>
                <a:lnTo>
                  <a:pt x="593636" y="273050"/>
                </a:lnTo>
                <a:lnTo>
                  <a:pt x="550786" y="273050"/>
                </a:lnTo>
                <a:lnTo>
                  <a:pt x="550786" y="142240"/>
                </a:lnTo>
                <a:lnTo>
                  <a:pt x="593788" y="142240"/>
                </a:lnTo>
                <a:lnTo>
                  <a:pt x="593788" y="119380"/>
                </a:lnTo>
                <a:lnTo>
                  <a:pt x="550913" y="119380"/>
                </a:lnTo>
                <a:lnTo>
                  <a:pt x="550913" y="97790"/>
                </a:lnTo>
                <a:lnTo>
                  <a:pt x="593813" y="97790"/>
                </a:lnTo>
                <a:lnTo>
                  <a:pt x="593813" y="35420"/>
                </a:lnTo>
                <a:lnTo>
                  <a:pt x="592366" y="33020"/>
                </a:lnTo>
                <a:lnTo>
                  <a:pt x="578510" y="24130"/>
                </a:lnTo>
                <a:lnTo>
                  <a:pt x="560844" y="20320"/>
                </a:lnTo>
                <a:lnTo>
                  <a:pt x="543445" y="20320"/>
                </a:lnTo>
                <a:lnTo>
                  <a:pt x="533209" y="19050"/>
                </a:lnTo>
                <a:lnTo>
                  <a:pt x="525767" y="15240"/>
                </a:lnTo>
                <a:lnTo>
                  <a:pt x="520560" y="8890"/>
                </a:lnTo>
                <a:lnTo>
                  <a:pt x="517029" y="0"/>
                </a:lnTo>
                <a:lnTo>
                  <a:pt x="495096" y="0"/>
                </a:lnTo>
                <a:lnTo>
                  <a:pt x="499237" y="16510"/>
                </a:lnTo>
                <a:lnTo>
                  <a:pt x="508546" y="30480"/>
                </a:lnTo>
                <a:lnTo>
                  <a:pt x="522224" y="39370"/>
                </a:lnTo>
                <a:lnTo>
                  <a:pt x="539457" y="41910"/>
                </a:lnTo>
                <a:lnTo>
                  <a:pt x="554913" y="41910"/>
                </a:lnTo>
                <a:lnTo>
                  <a:pt x="568782" y="44450"/>
                </a:lnTo>
                <a:lnTo>
                  <a:pt x="577964" y="50800"/>
                </a:lnTo>
                <a:lnTo>
                  <a:pt x="582422" y="60960"/>
                </a:lnTo>
                <a:lnTo>
                  <a:pt x="582155" y="74930"/>
                </a:lnTo>
                <a:lnTo>
                  <a:pt x="542747" y="74930"/>
                </a:lnTo>
                <a:lnTo>
                  <a:pt x="532714" y="76200"/>
                </a:lnTo>
                <a:lnTo>
                  <a:pt x="529209" y="78740"/>
                </a:lnTo>
                <a:lnTo>
                  <a:pt x="528408" y="85090"/>
                </a:lnTo>
                <a:lnTo>
                  <a:pt x="528015" y="87630"/>
                </a:lnTo>
                <a:lnTo>
                  <a:pt x="527888" y="273050"/>
                </a:lnTo>
                <a:lnTo>
                  <a:pt x="506387" y="273050"/>
                </a:lnTo>
                <a:lnTo>
                  <a:pt x="506374" y="142240"/>
                </a:lnTo>
                <a:lnTo>
                  <a:pt x="506374" y="119380"/>
                </a:lnTo>
                <a:lnTo>
                  <a:pt x="506374" y="97790"/>
                </a:lnTo>
                <a:lnTo>
                  <a:pt x="506374" y="81280"/>
                </a:lnTo>
                <a:lnTo>
                  <a:pt x="504177" y="77470"/>
                </a:lnTo>
                <a:lnTo>
                  <a:pt x="495071" y="74930"/>
                </a:lnTo>
                <a:lnTo>
                  <a:pt x="495058" y="63500"/>
                </a:lnTo>
                <a:lnTo>
                  <a:pt x="491490" y="46990"/>
                </a:lnTo>
                <a:lnTo>
                  <a:pt x="483552" y="34886"/>
                </a:lnTo>
                <a:lnTo>
                  <a:pt x="483552" y="142240"/>
                </a:lnTo>
                <a:lnTo>
                  <a:pt x="483552" y="273050"/>
                </a:lnTo>
                <a:lnTo>
                  <a:pt x="440778" y="273050"/>
                </a:lnTo>
                <a:lnTo>
                  <a:pt x="440778" y="142240"/>
                </a:lnTo>
                <a:lnTo>
                  <a:pt x="483552" y="142240"/>
                </a:lnTo>
                <a:lnTo>
                  <a:pt x="483552" y="34886"/>
                </a:lnTo>
                <a:lnTo>
                  <a:pt x="483400" y="34658"/>
                </a:lnTo>
                <a:lnTo>
                  <a:pt x="483400" y="97790"/>
                </a:lnTo>
                <a:lnTo>
                  <a:pt x="483400" y="119380"/>
                </a:lnTo>
                <a:lnTo>
                  <a:pt x="440791" y="119380"/>
                </a:lnTo>
                <a:lnTo>
                  <a:pt x="440791" y="97790"/>
                </a:lnTo>
                <a:lnTo>
                  <a:pt x="483400" y="97790"/>
                </a:lnTo>
                <a:lnTo>
                  <a:pt x="483400" y="34658"/>
                </a:lnTo>
                <a:lnTo>
                  <a:pt x="482333" y="33020"/>
                </a:lnTo>
                <a:lnTo>
                  <a:pt x="468807" y="24130"/>
                </a:lnTo>
                <a:lnTo>
                  <a:pt x="452081" y="20320"/>
                </a:lnTo>
                <a:lnTo>
                  <a:pt x="429539" y="20320"/>
                </a:lnTo>
                <a:lnTo>
                  <a:pt x="421055" y="19050"/>
                </a:lnTo>
                <a:lnTo>
                  <a:pt x="414375" y="13970"/>
                </a:lnTo>
                <a:lnTo>
                  <a:pt x="409752" y="7620"/>
                </a:lnTo>
                <a:lnTo>
                  <a:pt x="407428" y="0"/>
                </a:lnTo>
                <a:lnTo>
                  <a:pt x="385508" y="0"/>
                </a:lnTo>
                <a:lnTo>
                  <a:pt x="388848" y="15240"/>
                </a:lnTo>
                <a:lnTo>
                  <a:pt x="397662" y="29210"/>
                </a:lnTo>
                <a:lnTo>
                  <a:pt x="410743" y="38100"/>
                </a:lnTo>
                <a:lnTo>
                  <a:pt x="426923" y="41910"/>
                </a:lnTo>
                <a:lnTo>
                  <a:pt x="445604" y="41910"/>
                </a:lnTo>
                <a:lnTo>
                  <a:pt x="459054" y="44450"/>
                </a:lnTo>
                <a:lnTo>
                  <a:pt x="468122" y="50800"/>
                </a:lnTo>
                <a:lnTo>
                  <a:pt x="472605" y="60960"/>
                </a:lnTo>
                <a:lnTo>
                  <a:pt x="472313" y="74930"/>
                </a:lnTo>
                <a:lnTo>
                  <a:pt x="420801" y="74930"/>
                </a:lnTo>
                <a:lnTo>
                  <a:pt x="417880" y="78740"/>
                </a:lnTo>
                <a:lnTo>
                  <a:pt x="417880" y="273050"/>
                </a:lnTo>
                <a:lnTo>
                  <a:pt x="396036" y="273050"/>
                </a:lnTo>
                <a:lnTo>
                  <a:pt x="396036" y="210820"/>
                </a:lnTo>
                <a:lnTo>
                  <a:pt x="396011" y="179070"/>
                </a:lnTo>
                <a:lnTo>
                  <a:pt x="383603" y="172720"/>
                </a:lnTo>
                <a:lnTo>
                  <a:pt x="378980" y="176530"/>
                </a:lnTo>
                <a:lnTo>
                  <a:pt x="353809" y="198120"/>
                </a:lnTo>
                <a:lnTo>
                  <a:pt x="333222" y="217170"/>
                </a:lnTo>
                <a:lnTo>
                  <a:pt x="290461" y="255270"/>
                </a:lnTo>
                <a:lnTo>
                  <a:pt x="288836" y="256540"/>
                </a:lnTo>
                <a:lnTo>
                  <a:pt x="286512" y="259080"/>
                </a:lnTo>
                <a:lnTo>
                  <a:pt x="286283" y="255270"/>
                </a:lnTo>
                <a:lnTo>
                  <a:pt x="286169" y="238760"/>
                </a:lnTo>
                <a:lnTo>
                  <a:pt x="286156" y="210820"/>
                </a:lnTo>
                <a:lnTo>
                  <a:pt x="286258" y="184150"/>
                </a:lnTo>
                <a:lnTo>
                  <a:pt x="285559" y="177800"/>
                </a:lnTo>
                <a:lnTo>
                  <a:pt x="273367" y="172720"/>
                </a:lnTo>
                <a:lnTo>
                  <a:pt x="268833" y="176530"/>
                </a:lnTo>
                <a:lnTo>
                  <a:pt x="244005" y="198120"/>
                </a:lnTo>
                <a:lnTo>
                  <a:pt x="182600" y="254000"/>
                </a:lnTo>
                <a:lnTo>
                  <a:pt x="176695" y="259080"/>
                </a:lnTo>
                <a:lnTo>
                  <a:pt x="176530" y="255270"/>
                </a:lnTo>
                <a:lnTo>
                  <a:pt x="176326" y="254000"/>
                </a:lnTo>
                <a:lnTo>
                  <a:pt x="176314" y="212090"/>
                </a:lnTo>
                <a:lnTo>
                  <a:pt x="176364" y="189230"/>
                </a:lnTo>
                <a:lnTo>
                  <a:pt x="176110" y="182880"/>
                </a:lnTo>
                <a:lnTo>
                  <a:pt x="174726" y="177800"/>
                </a:lnTo>
                <a:lnTo>
                  <a:pt x="164147" y="172720"/>
                </a:lnTo>
                <a:lnTo>
                  <a:pt x="159626" y="175260"/>
                </a:lnTo>
                <a:lnTo>
                  <a:pt x="138861" y="194310"/>
                </a:lnTo>
                <a:lnTo>
                  <a:pt x="88950" y="238760"/>
                </a:lnTo>
                <a:lnTo>
                  <a:pt x="70065" y="256540"/>
                </a:lnTo>
                <a:lnTo>
                  <a:pt x="60604" y="264160"/>
                </a:lnTo>
                <a:lnTo>
                  <a:pt x="51066" y="273050"/>
                </a:lnTo>
                <a:lnTo>
                  <a:pt x="45986" y="276860"/>
                </a:lnTo>
                <a:lnTo>
                  <a:pt x="43726" y="281940"/>
                </a:lnTo>
                <a:lnTo>
                  <a:pt x="43751" y="287020"/>
                </a:lnTo>
                <a:lnTo>
                  <a:pt x="43878" y="406400"/>
                </a:lnTo>
                <a:lnTo>
                  <a:pt x="0" y="406400"/>
                </a:lnTo>
                <a:lnTo>
                  <a:pt x="0" y="427990"/>
                </a:lnTo>
                <a:lnTo>
                  <a:pt x="208737" y="427990"/>
                </a:lnTo>
                <a:lnTo>
                  <a:pt x="208737" y="505460"/>
                </a:lnTo>
                <a:lnTo>
                  <a:pt x="205587" y="505460"/>
                </a:lnTo>
                <a:lnTo>
                  <a:pt x="202488" y="506730"/>
                </a:lnTo>
                <a:lnTo>
                  <a:pt x="199466" y="506730"/>
                </a:lnTo>
                <a:lnTo>
                  <a:pt x="174269" y="519430"/>
                </a:lnTo>
                <a:lnTo>
                  <a:pt x="155562" y="539750"/>
                </a:lnTo>
                <a:lnTo>
                  <a:pt x="144792" y="563880"/>
                </a:lnTo>
                <a:lnTo>
                  <a:pt x="143395" y="591820"/>
                </a:lnTo>
                <a:lnTo>
                  <a:pt x="152133" y="618490"/>
                </a:lnTo>
                <a:lnTo>
                  <a:pt x="169265" y="638810"/>
                </a:lnTo>
                <a:lnTo>
                  <a:pt x="192824" y="652780"/>
                </a:lnTo>
                <a:lnTo>
                  <a:pt x="220827" y="657860"/>
                </a:lnTo>
                <a:lnTo>
                  <a:pt x="449440" y="657860"/>
                </a:lnTo>
                <a:lnTo>
                  <a:pt x="493458" y="637540"/>
                </a:lnTo>
                <a:lnTo>
                  <a:pt x="515442" y="598170"/>
                </a:lnTo>
                <a:lnTo>
                  <a:pt x="515759" y="593090"/>
                </a:lnTo>
                <a:lnTo>
                  <a:pt x="516902" y="575310"/>
                </a:lnTo>
                <a:lnTo>
                  <a:pt x="511937" y="553720"/>
                </a:lnTo>
                <a:lnTo>
                  <a:pt x="501167" y="534670"/>
                </a:lnTo>
                <a:lnTo>
                  <a:pt x="493534" y="527367"/>
                </a:lnTo>
                <a:lnTo>
                  <a:pt x="493534" y="570230"/>
                </a:lnTo>
                <a:lnTo>
                  <a:pt x="493141" y="593090"/>
                </a:lnTo>
                <a:lnTo>
                  <a:pt x="483565" y="593090"/>
                </a:lnTo>
                <a:lnTo>
                  <a:pt x="483565" y="614680"/>
                </a:lnTo>
                <a:lnTo>
                  <a:pt x="473875" y="624840"/>
                </a:lnTo>
                <a:lnTo>
                  <a:pt x="463283" y="631190"/>
                </a:lnTo>
                <a:lnTo>
                  <a:pt x="451726" y="635000"/>
                </a:lnTo>
                <a:lnTo>
                  <a:pt x="439191" y="636270"/>
                </a:lnTo>
                <a:lnTo>
                  <a:pt x="220764" y="636270"/>
                </a:lnTo>
                <a:lnTo>
                  <a:pt x="208241" y="635000"/>
                </a:lnTo>
                <a:lnTo>
                  <a:pt x="196773" y="631190"/>
                </a:lnTo>
                <a:lnTo>
                  <a:pt x="186359" y="624840"/>
                </a:lnTo>
                <a:lnTo>
                  <a:pt x="176987" y="614680"/>
                </a:lnTo>
                <a:lnTo>
                  <a:pt x="237490" y="614680"/>
                </a:lnTo>
                <a:lnTo>
                  <a:pt x="241211" y="610870"/>
                </a:lnTo>
                <a:lnTo>
                  <a:pt x="263296" y="581660"/>
                </a:lnTo>
                <a:lnTo>
                  <a:pt x="271335" y="582930"/>
                </a:lnTo>
                <a:lnTo>
                  <a:pt x="278130" y="586740"/>
                </a:lnTo>
                <a:lnTo>
                  <a:pt x="283019" y="593090"/>
                </a:lnTo>
                <a:lnTo>
                  <a:pt x="285394" y="600710"/>
                </a:lnTo>
                <a:lnTo>
                  <a:pt x="286423" y="610870"/>
                </a:lnTo>
                <a:lnTo>
                  <a:pt x="292214" y="614680"/>
                </a:lnTo>
                <a:lnTo>
                  <a:pt x="369404" y="614680"/>
                </a:lnTo>
                <a:lnTo>
                  <a:pt x="371754" y="612140"/>
                </a:lnTo>
                <a:lnTo>
                  <a:pt x="375983" y="595630"/>
                </a:lnTo>
                <a:lnTo>
                  <a:pt x="378701" y="593090"/>
                </a:lnTo>
                <a:lnTo>
                  <a:pt x="380060" y="591820"/>
                </a:lnTo>
                <a:lnTo>
                  <a:pt x="391629" y="593090"/>
                </a:lnTo>
                <a:lnTo>
                  <a:pt x="394843" y="596900"/>
                </a:lnTo>
                <a:lnTo>
                  <a:pt x="397510" y="612140"/>
                </a:lnTo>
                <a:lnTo>
                  <a:pt x="400964" y="614680"/>
                </a:lnTo>
                <a:lnTo>
                  <a:pt x="483565" y="614680"/>
                </a:lnTo>
                <a:lnTo>
                  <a:pt x="483565" y="593090"/>
                </a:lnTo>
                <a:lnTo>
                  <a:pt x="431558" y="593090"/>
                </a:lnTo>
                <a:lnTo>
                  <a:pt x="421246" y="591820"/>
                </a:lnTo>
                <a:lnTo>
                  <a:pt x="418922" y="591820"/>
                </a:lnTo>
                <a:lnTo>
                  <a:pt x="415721" y="590550"/>
                </a:lnTo>
                <a:lnTo>
                  <a:pt x="414528" y="588010"/>
                </a:lnTo>
                <a:lnTo>
                  <a:pt x="408990" y="580390"/>
                </a:lnTo>
                <a:lnTo>
                  <a:pt x="402323" y="575310"/>
                </a:lnTo>
                <a:lnTo>
                  <a:pt x="394411" y="571500"/>
                </a:lnTo>
                <a:lnTo>
                  <a:pt x="385191" y="570230"/>
                </a:lnTo>
                <a:lnTo>
                  <a:pt x="375970" y="571500"/>
                </a:lnTo>
                <a:lnTo>
                  <a:pt x="368033" y="575310"/>
                </a:lnTo>
                <a:lnTo>
                  <a:pt x="361315" y="580390"/>
                </a:lnTo>
                <a:lnTo>
                  <a:pt x="355752" y="588010"/>
                </a:lnTo>
                <a:lnTo>
                  <a:pt x="354558" y="590550"/>
                </a:lnTo>
                <a:lnTo>
                  <a:pt x="351396" y="591820"/>
                </a:lnTo>
                <a:lnTo>
                  <a:pt x="349084" y="591820"/>
                </a:lnTo>
                <a:lnTo>
                  <a:pt x="339737" y="593090"/>
                </a:lnTo>
                <a:lnTo>
                  <a:pt x="308216" y="593090"/>
                </a:lnTo>
                <a:lnTo>
                  <a:pt x="306476" y="591820"/>
                </a:lnTo>
                <a:lnTo>
                  <a:pt x="305104" y="588010"/>
                </a:lnTo>
                <a:lnTo>
                  <a:pt x="301244" y="581660"/>
                </a:lnTo>
                <a:lnTo>
                  <a:pt x="298170" y="576580"/>
                </a:lnTo>
                <a:lnTo>
                  <a:pt x="288531" y="566420"/>
                </a:lnTo>
                <a:lnTo>
                  <a:pt x="276745" y="561340"/>
                </a:lnTo>
                <a:lnTo>
                  <a:pt x="263385" y="558800"/>
                </a:lnTo>
                <a:lnTo>
                  <a:pt x="250532" y="561340"/>
                </a:lnTo>
                <a:lnTo>
                  <a:pt x="239115" y="567690"/>
                </a:lnTo>
                <a:lnTo>
                  <a:pt x="229679" y="576580"/>
                </a:lnTo>
                <a:lnTo>
                  <a:pt x="222770" y="588010"/>
                </a:lnTo>
                <a:lnTo>
                  <a:pt x="222021" y="589280"/>
                </a:lnTo>
                <a:lnTo>
                  <a:pt x="219913" y="591820"/>
                </a:lnTo>
                <a:lnTo>
                  <a:pt x="218401" y="591820"/>
                </a:lnTo>
                <a:lnTo>
                  <a:pt x="206959" y="593090"/>
                </a:lnTo>
                <a:lnTo>
                  <a:pt x="170738" y="593090"/>
                </a:lnTo>
                <a:lnTo>
                  <a:pt x="168859" y="591820"/>
                </a:lnTo>
                <a:lnTo>
                  <a:pt x="167043" y="591820"/>
                </a:lnTo>
                <a:lnTo>
                  <a:pt x="166624" y="568960"/>
                </a:lnTo>
                <a:lnTo>
                  <a:pt x="176022" y="548640"/>
                </a:lnTo>
                <a:lnTo>
                  <a:pt x="192989" y="533400"/>
                </a:lnTo>
                <a:lnTo>
                  <a:pt x="215265" y="527050"/>
                </a:lnTo>
                <a:lnTo>
                  <a:pt x="228612" y="525780"/>
                </a:lnTo>
                <a:lnTo>
                  <a:pt x="231013" y="523240"/>
                </a:lnTo>
                <a:lnTo>
                  <a:pt x="231013" y="427990"/>
                </a:lnTo>
                <a:lnTo>
                  <a:pt x="252844" y="427990"/>
                </a:lnTo>
                <a:lnTo>
                  <a:pt x="252857" y="523240"/>
                </a:lnTo>
                <a:lnTo>
                  <a:pt x="256870" y="527050"/>
                </a:lnTo>
                <a:lnTo>
                  <a:pt x="403402" y="527050"/>
                </a:lnTo>
                <a:lnTo>
                  <a:pt x="407289" y="523240"/>
                </a:lnTo>
                <a:lnTo>
                  <a:pt x="407289" y="504190"/>
                </a:lnTo>
                <a:lnTo>
                  <a:pt x="407301" y="427990"/>
                </a:lnTo>
                <a:lnTo>
                  <a:pt x="429133" y="427990"/>
                </a:lnTo>
                <a:lnTo>
                  <a:pt x="429133" y="523240"/>
                </a:lnTo>
                <a:lnTo>
                  <a:pt x="431838" y="525780"/>
                </a:lnTo>
                <a:lnTo>
                  <a:pt x="444665" y="527050"/>
                </a:lnTo>
                <a:lnTo>
                  <a:pt x="467499" y="534670"/>
                </a:lnTo>
                <a:lnTo>
                  <a:pt x="484390" y="549910"/>
                </a:lnTo>
                <a:lnTo>
                  <a:pt x="493534" y="570230"/>
                </a:lnTo>
                <a:lnTo>
                  <a:pt x="493534" y="527367"/>
                </a:lnTo>
                <a:lnTo>
                  <a:pt x="485254" y="519430"/>
                </a:lnTo>
                <a:lnTo>
                  <a:pt x="477291" y="514350"/>
                </a:lnTo>
                <a:lnTo>
                  <a:pt x="468947" y="510540"/>
                </a:lnTo>
                <a:lnTo>
                  <a:pt x="451624" y="502920"/>
                </a:lnTo>
                <a:lnTo>
                  <a:pt x="451624" y="426720"/>
                </a:lnTo>
                <a:lnTo>
                  <a:pt x="659803" y="426720"/>
                </a:lnTo>
                <a:lnTo>
                  <a:pt x="659803" y="40513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4F0D5FA-959E-4BC4-9FEC-3854A193B464}"/>
              </a:ext>
            </a:extLst>
          </p:cNvPr>
          <p:cNvSpPr txBox="1"/>
          <p:nvPr/>
        </p:nvSpPr>
        <p:spPr>
          <a:xfrm>
            <a:off x="10490546" y="2688929"/>
            <a:ext cx="20658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121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багатоквартирних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житлових будинків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EC39250-DB4E-4BE3-9A56-5F42346AF21D}"/>
              </a:ext>
            </a:extLst>
          </p:cNvPr>
          <p:cNvCxnSpPr>
            <a:cxnSpLocks/>
          </p:cNvCxnSpPr>
          <p:nvPr/>
        </p:nvCxnSpPr>
        <p:spPr>
          <a:xfrm>
            <a:off x="9698604" y="3535173"/>
            <a:ext cx="2166425" cy="3069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2F00D11-F1B4-4366-BDAB-FD83D9958390}"/>
              </a:ext>
            </a:extLst>
          </p:cNvPr>
          <p:cNvSpPr txBox="1"/>
          <p:nvPr/>
        </p:nvSpPr>
        <p:spPr>
          <a:xfrm>
            <a:off x="6424000" y="4385914"/>
            <a:ext cx="57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«Теплових мереж» обслуговує. які  стовідсотково оснащено будинковими  приладами обліку теплової енергії.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котельні підприємства постачають тепло-ву енергію в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 бюджетні установи та 30 інші установи.</a:t>
            </a:r>
          </a:p>
        </p:txBody>
      </p:sp>
      <p:sp>
        <p:nvSpPr>
          <p:cNvPr id="50" name="object 33">
            <a:extLst>
              <a:ext uri="{FF2B5EF4-FFF2-40B4-BE49-F238E27FC236}">
                <a16:creationId xmlns="" xmlns:a16="http://schemas.microsoft.com/office/drawing/2014/main" id="{B046C25C-5A6D-4751-8004-31394F425F80}"/>
              </a:ext>
            </a:extLst>
          </p:cNvPr>
          <p:cNvSpPr/>
          <p:nvPr/>
        </p:nvSpPr>
        <p:spPr>
          <a:xfrm>
            <a:off x="8318431" y="5352709"/>
            <a:ext cx="563245" cy="577215"/>
          </a:xfrm>
          <a:custGeom>
            <a:avLst/>
            <a:gdLst/>
            <a:ahLst/>
            <a:cxnLst/>
            <a:rect l="l" t="t" r="r" b="b"/>
            <a:pathLst>
              <a:path w="563244" h="577214">
                <a:moveTo>
                  <a:pt x="427837" y="172529"/>
                </a:moveTo>
                <a:lnTo>
                  <a:pt x="427316" y="162674"/>
                </a:lnTo>
                <a:lnTo>
                  <a:pt x="427596" y="157505"/>
                </a:lnTo>
                <a:lnTo>
                  <a:pt x="427393" y="142735"/>
                </a:lnTo>
                <a:lnTo>
                  <a:pt x="422605" y="137363"/>
                </a:lnTo>
                <a:lnTo>
                  <a:pt x="409994" y="136309"/>
                </a:lnTo>
                <a:lnTo>
                  <a:pt x="408914" y="135420"/>
                </a:lnTo>
                <a:lnTo>
                  <a:pt x="395427" y="87909"/>
                </a:lnTo>
                <a:lnTo>
                  <a:pt x="362254" y="43065"/>
                </a:lnTo>
                <a:lnTo>
                  <a:pt x="317969" y="21767"/>
                </a:lnTo>
                <a:lnTo>
                  <a:pt x="297319" y="65976"/>
                </a:lnTo>
                <a:lnTo>
                  <a:pt x="296049" y="65697"/>
                </a:lnTo>
                <a:lnTo>
                  <a:pt x="296024" y="1320"/>
                </a:lnTo>
                <a:lnTo>
                  <a:pt x="294678" y="0"/>
                </a:lnTo>
                <a:lnTo>
                  <a:pt x="266280" y="0"/>
                </a:lnTo>
                <a:lnTo>
                  <a:pt x="265074" y="1168"/>
                </a:lnTo>
                <a:lnTo>
                  <a:pt x="265036" y="62268"/>
                </a:lnTo>
                <a:lnTo>
                  <a:pt x="264820" y="66217"/>
                </a:lnTo>
                <a:lnTo>
                  <a:pt x="263880" y="66332"/>
                </a:lnTo>
                <a:lnTo>
                  <a:pt x="242709" y="21056"/>
                </a:lnTo>
                <a:lnTo>
                  <a:pt x="221005" y="29146"/>
                </a:lnTo>
                <a:lnTo>
                  <a:pt x="181991" y="54952"/>
                </a:lnTo>
                <a:lnTo>
                  <a:pt x="162991" y="89369"/>
                </a:lnTo>
                <a:lnTo>
                  <a:pt x="151688" y="136309"/>
                </a:lnTo>
                <a:lnTo>
                  <a:pt x="139496" y="137617"/>
                </a:lnTo>
                <a:lnTo>
                  <a:pt x="134937" y="142951"/>
                </a:lnTo>
                <a:lnTo>
                  <a:pt x="134416" y="157149"/>
                </a:lnTo>
                <a:lnTo>
                  <a:pt x="134683" y="162864"/>
                </a:lnTo>
                <a:lnTo>
                  <a:pt x="134366" y="172897"/>
                </a:lnTo>
                <a:lnTo>
                  <a:pt x="187147" y="178269"/>
                </a:lnTo>
                <a:lnTo>
                  <a:pt x="267131" y="180047"/>
                </a:lnTo>
                <a:lnTo>
                  <a:pt x="299364" y="180263"/>
                </a:lnTo>
                <a:lnTo>
                  <a:pt x="331597" y="180060"/>
                </a:lnTo>
                <a:lnTo>
                  <a:pt x="354012" y="179349"/>
                </a:lnTo>
                <a:lnTo>
                  <a:pt x="426339" y="174840"/>
                </a:lnTo>
                <a:lnTo>
                  <a:pt x="427837" y="172529"/>
                </a:lnTo>
                <a:close/>
              </a:path>
              <a:path w="563244" h="577214">
                <a:moveTo>
                  <a:pt x="562914" y="552729"/>
                </a:moveTo>
                <a:lnTo>
                  <a:pt x="544804" y="490816"/>
                </a:lnTo>
                <a:lnTo>
                  <a:pt x="493928" y="451142"/>
                </a:lnTo>
                <a:lnTo>
                  <a:pt x="464108" y="441502"/>
                </a:lnTo>
                <a:lnTo>
                  <a:pt x="439216" y="433044"/>
                </a:lnTo>
                <a:lnTo>
                  <a:pt x="390715" y="413105"/>
                </a:lnTo>
                <a:lnTo>
                  <a:pt x="354050" y="391020"/>
                </a:lnTo>
                <a:lnTo>
                  <a:pt x="341503" y="378358"/>
                </a:lnTo>
                <a:lnTo>
                  <a:pt x="341972" y="373227"/>
                </a:lnTo>
                <a:lnTo>
                  <a:pt x="352386" y="360845"/>
                </a:lnTo>
                <a:lnTo>
                  <a:pt x="364744" y="342099"/>
                </a:lnTo>
                <a:lnTo>
                  <a:pt x="374345" y="322173"/>
                </a:lnTo>
                <a:lnTo>
                  <a:pt x="381711" y="301282"/>
                </a:lnTo>
                <a:lnTo>
                  <a:pt x="387769" y="277723"/>
                </a:lnTo>
                <a:lnTo>
                  <a:pt x="388912" y="275424"/>
                </a:lnTo>
                <a:lnTo>
                  <a:pt x="416864" y="241668"/>
                </a:lnTo>
                <a:lnTo>
                  <a:pt x="421944" y="220129"/>
                </a:lnTo>
                <a:lnTo>
                  <a:pt x="419912" y="214553"/>
                </a:lnTo>
                <a:lnTo>
                  <a:pt x="415010" y="210947"/>
                </a:lnTo>
                <a:lnTo>
                  <a:pt x="407174" y="209080"/>
                </a:lnTo>
                <a:lnTo>
                  <a:pt x="409409" y="184264"/>
                </a:lnTo>
                <a:lnTo>
                  <a:pt x="357276" y="187477"/>
                </a:lnTo>
                <a:lnTo>
                  <a:pt x="305282" y="188899"/>
                </a:lnTo>
                <a:lnTo>
                  <a:pt x="253326" y="188683"/>
                </a:lnTo>
                <a:lnTo>
                  <a:pt x="201333" y="186956"/>
                </a:lnTo>
                <a:lnTo>
                  <a:pt x="149237" y="183857"/>
                </a:lnTo>
                <a:lnTo>
                  <a:pt x="153504" y="208940"/>
                </a:lnTo>
                <a:lnTo>
                  <a:pt x="146545" y="213169"/>
                </a:lnTo>
                <a:lnTo>
                  <a:pt x="142252" y="217690"/>
                </a:lnTo>
                <a:lnTo>
                  <a:pt x="140411" y="222986"/>
                </a:lnTo>
                <a:lnTo>
                  <a:pt x="140843" y="229476"/>
                </a:lnTo>
                <a:lnTo>
                  <a:pt x="157137" y="264426"/>
                </a:lnTo>
                <a:lnTo>
                  <a:pt x="170319" y="276212"/>
                </a:lnTo>
                <a:lnTo>
                  <a:pt x="171818" y="279298"/>
                </a:lnTo>
                <a:lnTo>
                  <a:pt x="186702" y="328790"/>
                </a:lnTo>
                <a:lnTo>
                  <a:pt x="212140" y="368858"/>
                </a:lnTo>
                <a:lnTo>
                  <a:pt x="218973" y="376516"/>
                </a:lnTo>
                <a:lnTo>
                  <a:pt x="219379" y="381279"/>
                </a:lnTo>
                <a:lnTo>
                  <a:pt x="184696" y="406234"/>
                </a:lnTo>
                <a:lnTo>
                  <a:pt x="133819" y="429120"/>
                </a:lnTo>
                <a:lnTo>
                  <a:pt x="80873" y="446773"/>
                </a:lnTo>
                <a:lnTo>
                  <a:pt x="43040" y="464731"/>
                </a:lnTo>
                <a:lnTo>
                  <a:pt x="16217" y="492340"/>
                </a:lnTo>
                <a:lnTo>
                  <a:pt x="1485" y="528967"/>
                </a:lnTo>
                <a:lnTo>
                  <a:pt x="0" y="574903"/>
                </a:lnTo>
                <a:lnTo>
                  <a:pt x="749" y="576643"/>
                </a:lnTo>
                <a:lnTo>
                  <a:pt x="562914" y="576643"/>
                </a:lnTo>
                <a:lnTo>
                  <a:pt x="562914" y="55272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5AFF87D-038A-4916-B4BA-4F1DEFA9E3D5}"/>
              </a:ext>
            </a:extLst>
          </p:cNvPr>
          <p:cNvSpPr txBox="1"/>
          <p:nvPr/>
        </p:nvSpPr>
        <p:spPr>
          <a:xfrm>
            <a:off x="7378002" y="5950015"/>
            <a:ext cx="2444101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sz="1400" b="1" spc="60" dirty="0">
                <a:solidFill>
                  <a:srgbClr val="9395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765" algn="ctr">
              <a:lnSpc>
                <a:spcPts val="1145"/>
              </a:lnSpc>
            </a:pPr>
            <a:r>
              <a:rPr lang="ru-RU" sz="1400" b="1" spc="5" dirty="0">
                <a:solidFill>
                  <a:srgbClr val="FFC20D"/>
                </a:solidFill>
                <a:latin typeface="Roboto"/>
                <a:cs typeface="Roboto"/>
              </a:rPr>
              <a:t>РОБІТНИКІВ</a:t>
            </a:r>
            <a:endParaRPr lang="ru-RU" sz="140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15" dirty="0">
                <a:solidFill>
                  <a:srgbClr val="FFC20D"/>
                </a:solidFill>
                <a:latin typeface="Roboto"/>
                <a:cs typeface="Roboto"/>
              </a:rPr>
              <a:t>НА</a:t>
            </a:r>
            <a:r>
              <a:rPr lang="ru-RU" sz="1400" b="1" spc="-40" dirty="0">
                <a:solidFill>
                  <a:srgbClr val="FFC20D"/>
                </a:solidFill>
                <a:latin typeface="Roboto"/>
                <a:cs typeface="Roboto"/>
              </a:rPr>
              <a:t> </a:t>
            </a:r>
            <a:r>
              <a:rPr lang="ru-RU" sz="1400" b="1" spc="10" dirty="0">
                <a:solidFill>
                  <a:srgbClr val="FFC20D"/>
                </a:solidFill>
                <a:latin typeface="Roboto"/>
                <a:cs typeface="Roboto"/>
              </a:rPr>
              <a:t>ПІДПРИЄМСТВ</a:t>
            </a:r>
            <a:endParaRPr lang="aa-ET" sz="1400" dirty="0"/>
          </a:p>
        </p:txBody>
      </p:sp>
    </p:spTree>
    <p:extLst>
      <p:ext uri="{BB962C8B-B14F-4D97-AF65-F5344CB8AC3E}">
        <p14:creationId xmlns:p14="http://schemas.microsoft.com/office/powerpoint/2010/main" val="95422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7209CAA-F07A-4D02-B3BE-BE2F996E4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" y="1471660"/>
            <a:ext cx="5191308" cy="345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8DB604-36BA-42EB-B21C-215CEF8F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1" y="109894"/>
            <a:ext cx="12079458" cy="11095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Берестинське </a:t>
            </a:r>
            <a:r>
              <a:rPr lang="uk-UA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житлове ремонтно-експлуатаційне підприємство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="" xmlns:a16="http://schemas.microsoft.com/office/drawing/2014/main" id="{2B47CBAF-6423-4B7A-8407-A00953DDF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54" y="3982084"/>
            <a:ext cx="4871277" cy="272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A0F5D2-D039-4E6A-B9EE-F0405541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0072" y="1402612"/>
            <a:ext cx="662085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ЖРЕП є найбільшим підприємством у  сфері надання послуг по утриманню будинків і прибудинкової території на  території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Берестина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a-ET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9E938F05-2976-4C2A-BC71-E6F03145D14B}"/>
              </a:ext>
            </a:extLst>
          </p:cNvPr>
          <p:cNvCxnSpPr>
            <a:cxnSpLocks/>
          </p:cNvCxnSpPr>
          <p:nvPr/>
        </p:nvCxnSpPr>
        <p:spPr>
          <a:xfrm>
            <a:off x="56271" y="647114"/>
            <a:ext cx="1074771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object 26">
            <a:extLst>
              <a:ext uri="{FF2B5EF4-FFF2-40B4-BE49-F238E27FC236}">
                <a16:creationId xmlns="" xmlns:a16="http://schemas.microsoft.com/office/drawing/2014/main" id="{316DC7EF-CBB6-4CC3-9135-D8152B191D7A}"/>
              </a:ext>
            </a:extLst>
          </p:cNvPr>
          <p:cNvSpPr/>
          <p:nvPr/>
        </p:nvSpPr>
        <p:spPr>
          <a:xfrm>
            <a:off x="6478830" y="2784475"/>
            <a:ext cx="645795" cy="644525"/>
          </a:xfrm>
          <a:custGeom>
            <a:avLst/>
            <a:gdLst/>
            <a:ahLst/>
            <a:cxnLst/>
            <a:rect l="l" t="t" r="r" b="b"/>
            <a:pathLst>
              <a:path w="645794" h="644525">
                <a:moveTo>
                  <a:pt x="103593" y="353796"/>
                </a:moveTo>
                <a:lnTo>
                  <a:pt x="42100" y="353796"/>
                </a:lnTo>
                <a:lnTo>
                  <a:pt x="42100" y="373761"/>
                </a:lnTo>
                <a:lnTo>
                  <a:pt x="103593" y="373761"/>
                </a:lnTo>
                <a:lnTo>
                  <a:pt x="103593" y="353796"/>
                </a:lnTo>
                <a:close/>
              </a:path>
              <a:path w="645794" h="644525">
                <a:moveTo>
                  <a:pt x="103822" y="312229"/>
                </a:moveTo>
                <a:lnTo>
                  <a:pt x="42100" y="312229"/>
                </a:lnTo>
                <a:lnTo>
                  <a:pt x="42100" y="332168"/>
                </a:lnTo>
                <a:lnTo>
                  <a:pt x="103822" y="332168"/>
                </a:lnTo>
                <a:lnTo>
                  <a:pt x="103822" y="312229"/>
                </a:lnTo>
                <a:close/>
              </a:path>
              <a:path w="645794" h="644525">
                <a:moveTo>
                  <a:pt x="103847" y="270764"/>
                </a:moveTo>
                <a:lnTo>
                  <a:pt x="42125" y="270764"/>
                </a:lnTo>
                <a:lnTo>
                  <a:pt x="42125" y="290703"/>
                </a:lnTo>
                <a:lnTo>
                  <a:pt x="103847" y="290703"/>
                </a:lnTo>
                <a:lnTo>
                  <a:pt x="103847" y="270764"/>
                </a:lnTo>
                <a:close/>
              </a:path>
              <a:path w="645794" h="644525">
                <a:moveTo>
                  <a:pt x="145707" y="251421"/>
                </a:moveTo>
                <a:lnTo>
                  <a:pt x="145440" y="249758"/>
                </a:lnTo>
                <a:lnTo>
                  <a:pt x="144195" y="241820"/>
                </a:lnTo>
                <a:lnTo>
                  <a:pt x="139827" y="234696"/>
                </a:lnTo>
                <a:lnTo>
                  <a:pt x="132791" y="230263"/>
                </a:lnTo>
                <a:lnTo>
                  <a:pt x="124612" y="228942"/>
                </a:lnTo>
                <a:lnTo>
                  <a:pt x="124612" y="249758"/>
                </a:lnTo>
                <a:lnTo>
                  <a:pt x="124612" y="394525"/>
                </a:lnTo>
                <a:lnTo>
                  <a:pt x="21424" y="394525"/>
                </a:lnTo>
                <a:lnTo>
                  <a:pt x="21424" y="249758"/>
                </a:lnTo>
                <a:lnTo>
                  <a:pt x="124612" y="249758"/>
                </a:lnTo>
                <a:lnTo>
                  <a:pt x="124612" y="228942"/>
                </a:lnTo>
                <a:lnTo>
                  <a:pt x="123317" y="228727"/>
                </a:lnTo>
                <a:lnTo>
                  <a:pt x="98132" y="228714"/>
                </a:lnTo>
                <a:lnTo>
                  <a:pt x="22606" y="228727"/>
                </a:lnTo>
                <a:lnTo>
                  <a:pt x="13157" y="230276"/>
                </a:lnTo>
                <a:lnTo>
                  <a:pt x="6121" y="234734"/>
                </a:lnTo>
                <a:lnTo>
                  <a:pt x="1739" y="241858"/>
                </a:lnTo>
                <a:lnTo>
                  <a:pt x="228" y="251421"/>
                </a:lnTo>
                <a:lnTo>
                  <a:pt x="317" y="393065"/>
                </a:lnTo>
                <a:lnTo>
                  <a:pt x="48107" y="415810"/>
                </a:lnTo>
                <a:lnTo>
                  <a:pt x="122669" y="415785"/>
                </a:lnTo>
                <a:lnTo>
                  <a:pt x="145707" y="393065"/>
                </a:lnTo>
                <a:lnTo>
                  <a:pt x="145707" y="251421"/>
                </a:lnTo>
                <a:close/>
              </a:path>
              <a:path w="645794" h="644525">
                <a:moveTo>
                  <a:pt x="249313" y="374675"/>
                </a:moveTo>
                <a:lnTo>
                  <a:pt x="229412" y="374675"/>
                </a:lnTo>
                <a:lnTo>
                  <a:pt x="229412" y="394690"/>
                </a:lnTo>
                <a:lnTo>
                  <a:pt x="249313" y="394690"/>
                </a:lnTo>
                <a:lnTo>
                  <a:pt x="249313" y="374675"/>
                </a:lnTo>
                <a:close/>
              </a:path>
              <a:path w="645794" h="644525">
                <a:moveTo>
                  <a:pt x="249326" y="333082"/>
                </a:moveTo>
                <a:lnTo>
                  <a:pt x="229387" y="333082"/>
                </a:lnTo>
                <a:lnTo>
                  <a:pt x="229387" y="353123"/>
                </a:lnTo>
                <a:lnTo>
                  <a:pt x="249326" y="353123"/>
                </a:lnTo>
                <a:lnTo>
                  <a:pt x="249326" y="333082"/>
                </a:lnTo>
                <a:close/>
              </a:path>
              <a:path w="645794" h="644525">
                <a:moveTo>
                  <a:pt x="332359" y="312420"/>
                </a:moveTo>
                <a:lnTo>
                  <a:pt x="312229" y="312420"/>
                </a:lnTo>
                <a:lnTo>
                  <a:pt x="312229" y="332206"/>
                </a:lnTo>
                <a:lnTo>
                  <a:pt x="332359" y="332206"/>
                </a:lnTo>
                <a:lnTo>
                  <a:pt x="332359" y="312420"/>
                </a:lnTo>
                <a:close/>
              </a:path>
              <a:path w="645794" h="644525">
                <a:moveTo>
                  <a:pt x="332359" y="270586"/>
                </a:moveTo>
                <a:lnTo>
                  <a:pt x="312432" y="270586"/>
                </a:lnTo>
                <a:lnTo>
                  <a:pt x="312432" y="290652"/>
                </a:lnTo>
                <a:lnTo>
                  <a:pt x="332359" y="290652"/>
                </a:lnTo>
                <a:lnTo>
                  <a:pt x="332359" y="270586"/>
                </a:lnTo>
                <a:close/>
              </a:path>
              <a:path w="645794" h="644525">
                <a:moveTo>
                  <a:pt x="332460" y="353910"/>
                </a:moveTo>
                <a:lnTo>
                  <a:pt x="312369" y="353910"/>
                </a:lnTo>
                <a:lnTo>
                  <a:pt x="312369" y="373888"/>
                </a:lnTo>
                <a:lnTo>
                  <a:pt x="332460" y="373888"/>
                </a:lnTo>
                <a:lnTo>
                  <a:pt x="332460" y="353910"/>
                </a:lnTo>
                <a:close/>
              </a:path>
              <a:path w="645794" h="644525">
                <a:moveTo>
                  <a:pt x="353098" y="582510"/>
                </a:moveTo>
                <a:lnTo>
                  <a:pt x="291604" y="582510"/>
                </a:lnTo>
                <a:lnTo>
                  <a:pt x="291604" y="602475"/>
                </a:lnTo>
                <a:lnTo>
                  <a:pt x="353098" y="602475"/>
                </a:lnTo>
                <a:lnTo>
                  <a:pt x="353098" y="582510"/>
                </a:lnTo>
                <a:close/>
              </a:path>
              <a:path w="645794" h="644525">
                <a:moveTo>
                  <a:pt x="353110" y="540931"/>
                </a:moveTo>
                <a:lnTo>
                  <a:pt x="291617" y="540931"/>
                </a:lnTo>
                <a:lnTo>
                  <a:pt x="291617" y="560895"/>
                </a:lnTo>
                <a:lnTo>
                  <a:pt x="353110" y="560895"/>
                </a:lnTo>
                <a:lnTo>
                  <a:pt x="353110" y="540931"/>
                </a:lnTo>
                <a:close/>
              </a:path>
              <a:path w="645794" h="644525">
                <a:moveTo>
                  <a:pt x="353148" y="42100"/>
                </a:moveTo>
                <a:lnTo>
                  <a:pt x="291439" y="42100"/>
                </a:lnTo>
                <a:lnTo>
                  <a:pt x="291439" y="61925"/>
                </a:lnTo>
                <a:lnTo>
                  <a:pt x="353148" y="61925"/>
                </a:lnTo>
                <a:lnTo>
                  <a:pt x="353148" y="42100"/>
                </a:lnTo>
                <a:close/>
              </a:path>
              <a:path w="645794" h="644525">
                <a:moveTo>
                  <a:pt x="353326" y="499351"/>
                </a:moveTo>
                <a:lnTo>
                  <a:pt x="291604" y="499351"/>
                </a:lnTo>
                <a:lnTo>
                  <a:pt x="291604" y="519290"/>
                </a:lnTo>
                <a:lnTo>
                  <a:pt x="353326" y="519290"/>
                </a:lnTo>
                <a:lnTo>
                  <a:pt x="353326" y="499351"/>
                </a:lnTo>
                <a:close/>
              </a:path>
              <a:path w="645794" h="644525">
                <a:moveTo>
                  <a:pt x="353339" y="83629"/>
                </a:moveTo>
                <a:lnTo>
                  <a:pt x="291604" y="83629"/>
                </a:lnTo>
                <a:lnTo>
                  <a:pt x="291604" y="103568"/>
                </a:lnTo>
                <a:lnTo>
                  <a:pt x="353339" y="103568"/>
                </a:lnTo>
                <a:lnTo>
                  <a:pt x="353339" y="83629"/>
                </a:lnTo>
                <a:close/>
              </a:path>
              <a:path w="645794" h="644525">
                <a:moveTo>
                  <a:pt x="353491" y="125145"/>
                </a:moveTo>
                <a:lnTo>
                  <a:pt x="291769" y="125145"/>
                </a:lnTo>
                <a:lnTo>
                  <a:pt x="291769" y="145008"/>
                </a:lnTo>
                <a:lnTo>
                  <a:pt x="353491" y="145008"/>
                </a:lnTo>
                <a:lnTo>
                  <a:pt x="353491" y="125145"/>
                </a:lnTo>
                <a:close/>
              </a:path>
              <a:path w="645794" h="644525">
                <a:moveTo>
                  <a:pt x="395198" y="479488"/>
                </a:moveTo>
                <a:lnTo>
                  <a:pt x="395058" y="478701"/>
                </a:lnTo>
                <a:lnTo>
                  <a:pt x="393661" y="470357"/>
                </a:lnTo>
                <a:lnTo>
                  <a:pt x="389305" y="463423"/>
                </a:lnTo>
                <a:lnTo>
                  <a:pt x="382473" y="459003"/>
                </a:lnTo>
                <a:lnTo>
                  <a:pt x="374002" y="457542"/>
                </a:lnTo>
                <a:lnTo>
                  <a:pt x="374002" y="478701"/>
                </a:lnTo>
                <a:lnTo>
                  <a:pt x="374002" y="623481"/>
                </a:lnTo>
                <a:lnTo>
                  <a:pt x="270802" y="623481"/>
                </a:lnTo>
                <a:lnTo>
                  <a:pt x="270802" y="478701"/>
                </a:lnTo>
                <a:lnTo>
                  <a:pt x="374002" y="478701"/>
                </a:lnTo>
                <a:lnTo>
                  <a:pt x="374002" y="457542"/>
                </a:lnTo>
                <a:lnTo>
                  <a:pt x="373468" y="457441"/>
                </a:lnTo>
                <a:lnTo>
                  <a:pt x="322465" y="457415"/>
                </a:lnTo>
                <a:lnTo>
                  <a:pt x="271462" y="457441"/>
                </a:lnTo>
                <a:lnTo>
                  <a:pt x="262470" y="459016"/>
                </a:lnTo>
                <a:lnTo>
                  <a:pt x="255625" y="463448"/>
                </a:lnTo>
                <a:lnTo>
                  <a:pt x="251256" y="470395"/>
                </a:lnTo>
                <a:lnTo>
                  <a:pt x="249732" y="479488"/>
                </a:lnTo>
                <a:lnTo>
                  <a:pt x="249732" y="622427"/>
                </a:lnTo>
                <a:lnTo>
                  <a:pt x="322453" y="644525"/>
                </a:lnTo>
                <a:lnTo>
                  <a:pt x="372821" y="644486"/>
                </a:lnTo>
                <a:lnTo>
                  <a:pt x="395097" y="622427"/>
                </a:lnTo>
                <a:lnTo>
                  <a:pt x="395198" y="479488"/>
                </a:lnTo>
                <a:close/>
              </a:path>
              <a:path w="645794" h="644525">
                <a:moveTo>
                  <a:pt x="395198" y="22720"/>
                </a:moveTo>
                <a:lnTo>
                  <a:pt x="394931" y="21094"/>
                </a:lnTo>
                <a:lnTo>
                  <a:pt x="393687" y="13119"/>
                </a:lnTo>
                <a:lnTo>
                  <a:pt x="389318" y="5981"/>
                </a:lnTo>
                <a:lnTo>
                  <a:pt x="382295" y="1549"/>
                </a:lnTo>
                <a:lnTo>
                  <a:pt x="373951" y="203"/>
                </a:lnTo>
                <a:lnTo>
                  <a:pt x="373951" y="21094"/>
                </a:lnTo>
                <a:lnTo>
                  <a:pt x="373951" y="165874"/>
                </a:lnTo>
                <a:lnTo>
                  <a:pt x="270764" y="165874"/>
                </a:lnTo>
                <a:lnTo>
                  <a:pt x="270764" y="21094"/>
                </a:lnTo>
                <a:lnTo>
                  <a:pt x="373951" y="21094"/>
                </a:lnTo>
                <a:lnTo>
                  <a:pt x="373951" y="203"/>
                </a:lnTo>
                <a:lnTo>
                  <a:pt x="372808" y="12"/>
                </a:lnTo>
                <a:lnTo>
                  <a:pt x="347624" y="0"/>
                </a:lnTo>
                <a:lnTo>
                  <a:pt x="272110" y="12"/>
                </a:lnTo>
                <a:lnTo>
                  <a:pt x="262661" y="1562"/>
                </a:lnTo>
                <a:lnTo>
                  <a:pt x="255625" y="6019"/>
                </a:lnTo>
                <a:lnTo>
                  <a:pt x="251244" y="13157"/>
                </a:lnTo>
                <a:lnTo>
                  <a:pt x="249720" y="22720"/>
                </a:lnTo>
                <a:lnTo>
                  <a:pt x="249809" y="164338"/>
                </a:lnTo>
                <a:lnTo>
                  <a:pt x="251206" y="173812"/>
                </a:lnTo>
                <a:lnTo>
                  <a:pt x="255600" y="181114"/>
                </a:lnTo>
                <a:lnTo>
                  <a:pt x="262813" y="185572"/>
                </a:lnTo>
                <a:lnTo>
                  <a:pt x="272770" y="187083"/>
                </a:lnTo>
                <a:lnTo>
                  <a:pt x="372173" y="187083"/>
                </a:lnTo>
                <a:lnTo>
                  <a:pt x="382028" y="185572"/>
                </a:lnTo>
                <a:lnTo>
                  <a:pt x="389229" y="181203"/>
                </a:lnTo>
                <a:lnTo>
                  <a:pt x="393674" y="174066"/>
                </a:lnTo>
                <a:lnTo>
                  <a:pt x="394957" y="165874"/>
                </a:lnTo>
                <a:lnTo>
                  <a:pt x="395198" y="164338"/>
                </a:lnTo>
                <a:lnTo>
                  <a:pt x="395198" y="22720"/>
                </a:lnTo>
                <a:close/>
              </a:path>
              <a:path w="645794" h="644525">
                <a:moveTo>
                  <a:pt x="415569" y="374751"/>
                </a:moveTo>
                <a:lnTo>
                  <a:pt x="395401" y="374751"/>
                </a:lnTo>
                <a:lnTo>
                  <a:pt x="395401" y="394462"/>
                </a:lnTo>
                <a:lnTo>
                  <a:pt x="415569" y="394462"/>
                </a:lnTo>
                <a:lnTo>
                  <a:pt x="415569" y="374751"/>
                </a:lnTo>
                <a:close/>
              </a:path>
              <a:path w="645794" h="644525">
                <a:moveTo>
                  <a:pt x="415582" y="333146"/>
                </a:moveTo>
                <a:lnTo>
                  <a:pt x="395579" y="333146"/>
                </a:lnTo>
                <a:lnTo>
                  <a:pt x="395579" y="353047"/>
                </a:lnTo>
                <a:lnTo>
                  <a:pt x="415582" y="353047"/>
                </a:lnTo>
                <a:lnTo>
                  <a:pt x="415582" y="333146"/>
                </a:lnTo>
                <a:close/>
              </a:path>
              <a:path w="645794" h="644525">
                <a:moveTo>
                  <a:pt x="602615" y="353796"/>
                </a:moveTo>
                <a:lnTo>
                  <a:pt x="541121" y="353796"/>
                </a:lnTo>
                <a:lnTo>
                  <a:pt x="541121" y="373773"/>
                </a:lnTo>
                <a:lnTo>
                  <a:pt x="602615" y="373773"/>
                </a:lnTo>
                <a:lnTo>
                  <a:pt x="602615" y="353796"/>
                </a:lnTo>
                <a:close/>
              </a:path>
              <a:path w="645794" h="644525">
                <a:moveTo>
                  <a:pt x="602830" y="312343"/>
                </a:moveTo>
                <a:lnTo>
                  <a:pt x="541108" y="312343"/>
                </a:lnTo>
                <a:lnTo>
                  <a:pt x="541108" y="332282"/>
                </a:lnTo>
                <a:lnTo>
                  <a:pt x="602830" y="332282"/>
                </a:lnTo>
                <a:lnTo>
                  <a:pt x="602830" y="312343"/>
                </a:lnTo>
                <a:close/>
              </a:path>
              <a:path w="645794" h="644525">
                <a:moveTo>
                  <a:pt x="602830" y="270764"/>
                </a:moveTo>
                <a:lnTo>
                  <a:pt x="541108" y="270764"/>
                </a:lnTo>
                <a:lnTo>
                  <a:pt x="541108" y="290703"/>
                </a:lnTo>
                <a:lnTo>
                  <a:pt x="602830" y="290703"/>
                </a:lnTo>
                <a:lnTo>
                  <a:pt x="602830" y="270764"/>
                </a:lnTo>
                <a:close/>
              </a:path>
              <a:path w="645794" h="644525">
                <a:moveTo>
                  <a:pt x="644702" y="251421"/>
                </a:moveTo>
                <a:lnTo>
                  <a:pt x="644436" y="249758"/>
                </a:lnTo>
                <a:lnTo>
                  <a:pt x="643191" y="241820"/>
                </a:lnTo>
                <a:lnTo>
                  <a:pt x="638822" y="234696"/>
                </a:lnTo>
                <a:lnTo>
                  <a:pt x="631786" y="230263"/>
                </a:lnTo>
                <a:lnTo>
                  <a:pt x="623633" y="228942"/>
                </a:lnTo>
                <a:lnTo>
                  <a:pt x="623633" y="249758"/>
                </a:lnTo>
                <a:lnTo>
                  <a:pt x="623633" y="394525"/>
                </a:lnTo>
                <a:lnTo>
                  <a:pt x="520433" y="394525"/>
                </a:lnTo>
                <a:lnTo>
                  <a:pt x="520433" y="249758"/>
                </a:lnTo>
                <a:lnTo>
                  <a:pt x="623633" y="249758"/>
                </a:lnTo>
                <a:lnTo>
                  <a:pt x="623633" y="228942"/>
                </a:lnTo>
                <a:lnTo>
                  <a:pt x="622312" y="228727"/>
                </a:lnTo>
                <a:lnTo>
                  <a:pt x="597128" y="228714"/>
                </a:lnTo>
                <a:lnTo>
                  <a:pt x="521614" y="228727"/>
                </a:lnTo>
                <a:lnTo>
                  <a:pt x="512165" y="230276"/>
                </a:lnTo>
                <a:lnTo>
                  <a:pt x="505129" y="234734"/>
                </a:lnTo>
                <a:lnTo>
                  <a:pt x="500748" y="241858"/>
                </a:lnTo>
                <a:lnTo>
                  <a:pt x="499224" y="251421"/>
                </a:lnTo>
                <a:lnTo>
                  <a:pt x="499313" y="393065"/>
                </a:lnTo>
                <a:lnTo>
                  <a:pt x="547116" y="415810"/>
                </a:lnTo>
                <a:lnTo>
                  <a:pt x="621677" y="415785"/>
                </a:lnTo>
                <a:lnTo>
                  <a:pt x="644702" y="393065"/>
                </a:lnTo>
                <a:lnTo>
                  <a:pt x="644702" y="251421"/>
                </a:lnTo>
                <a:close/>
              </a:path>
              <a:path w="645794" h="644525">
                <a:moveTo>
                  <a:pt x="645426" y="188226"/>
                </a:moveTo>
                <a:lnTo>
                  <a:pt x="645058" y="175526"/>
                </a:lnTo>
                <a:lnTo>
                  <a:pt x="644880" y="166636"/>
                </a:lnTo>
                <a:lnTo>
                  <a:pt x="644829" y="164096"/>
                </a:lnTo>
                <a:lnTo>
                  <a:pt x="638263" y="125996"/>
                </a:lnTo>
                <a:lnTo>
                  <a:pt x="623785" y="105752"/>
                </a:lnTo>
                <a:lnTo>
                  <a:pt x="623785" y="166636"/>
                </a:lnTo>
                <a:lnTo>
                  <a:pt x="520280" y="166636"/>
                </a:lnTo>
                <a:lnTo>
                  <a:pt x="530479" y="124726"/>
                </a:lnTo>
                <a:lnTo>
                  <a:pt x="568731" y="104406"/>
                </a:lnTo>
                <a:lnTo>
                  <a:pt x="582815" y="105676"/>
                </a:lnTo>
                <a:lnTo>
                  <a:pt x="618947" y="134886"/>
                </a:lnTo>
                <a:lnTo>
                  <a:pt x="623785" y="166636"/>
                </a:lnTo>
                <a:lnTo>
                  <a:pt x="623785" y="105752"/>
                </a:lnTo>
                <a:lnTo>
                  <a:pt x="622363" y="104406"/>
                </a:lnTo>
                <a:lnTo>
                  <a:pt x="619683" y="101866"/>
                </a:lnTo>
                <a:lnTo>
                  <a:pt x="606450" y="91706"/>
                </a:lnTo>
                <a:lnTo>
                  <a:pt x="611022" y="84086"/>
                </a:lnTo>
                <a:lnTo>
                  <a:pt x="619404" y="70116"/>
                </a:lnTo>
                <a:lnTo>
                  <a:pt x="620776" y="63766"/>
                </a:lnTo>
                <a:lnTo>
                  <a:pt x="623811" y="49796"/>
                </a:lnTo>
                <a:lnTo>
                  <a:pt x="622160" y="42176"/>
                </a:lnTo>
                <a:lnTo>
                  <a:pt x="619671" y="30746"/>
                </a:lnTo>
                <a:lnTo>
                  <a:pt x="612863" y="21856"/>
                </a:lnTo>
                <a:lnTo>
                  <a:pt x="607021" y="14236"/>
                </a:lnTo>
                <a:lnTo>
                  <a:pt x="600684" y="10236"/>
                </a:lnTo>
                <a:lnTo>
                  <a:pt x="600684" y="42176"/>
                </a:lnTo>
                <a:lnTo>
                  <a:pt x="600189" y="42176"/>
                </a:lnTo>
                <a:lnTo>
                  <a:pt x="600189" y="63766"/>
                </a:lnTo>
                <a:lnTo>
                  <a:pt x="596214" y="71386"/>
                </a:lnTo>
                <a:lnTo>
                  <a:pt x="589419" y="77736"/>
                </a:lnTo>
                <a:lnTo>
                  <a:pt x="581050" y="82816"/>
                </a:lnTo>
                <a:lnTo>
                  <a:pt x="572350" y="84086"/>
                </a:lnTo>
                <a:lnTo>
                  <a:pt x="562737" y="82816"/>
                </a:lnTo>
                <a:lnTo>
                  <a:pt x="554062" y="77736"/>
                </a:lnTo>
                <a:lnTo>
                  <a:pt x="547370" y="71386"/>
                </a:lnTo>
                <a:lnTo>
                  <a:pt x="543699" y="63766"/>
                </a:lnTo>
                <a:lnTo>
                  <a:pt x="600189" y="63766"/>
                </a:lnTo>
                <a:lnTo>
                  <a:pt x="600189" y="42176"/>
                </a:lnTo>
                <a:lnTo>
                  <a:pt x="543306" y="42176"/>
                </a:lnTo>
                <a:lnTo>
                  <a:pt x="548093" y="33286"/>
                </a:lnTo>
                <a:lnTo>
                  <a:pt x="554786" y="26936"/>
                </a:lnTo>
                <a:lnTo>
                  <a:pt x="562914" y="23126"/>
                </a:lnTo>
                <a:lnTo>
                  <a:pt x="571957" y="21856"/>
                </a:lnTo>
                <a:lnTo>
                  <a:pt x="580999" y="23126"/>
                </a:lnTo>
                <a:lnTo>
                  <a:pt x="589089" y="26936"/>
                </a:lnTo>
                <a:lnTo>
                  <a:pt x="595795" y="33286"/>
                </a:lnTo>
                <a:lnTo>
                  <a:pt x="600684" y="42176"/>
                </a:lnTo>
                <a:lnTo>
                  <a:pt x="600684" y="10236"/>
                </a:lnTo>
                <a:lnTo>
                  <a:pt x="590969" y="4076"/>
                </a:lnTo>
                <a:lnTo>
                  <a:pt x="572820" y="266"/>
                </a:lnTo>
                <a:lnTo>
                  <a:pt x="554558" y="4076"/>
                </a:lnTo>
                <a:lnTo>
                  <a:pt x="522376" y="35826"/>
                </a:lnTo>
                <a:lnTo>
                  <a:pt x="520268" y="58686"/>
                </a:lnTo>
                <a:lnTo>
                  <a:pt x="523316" y="71386"/>
                </a:lnTo>
                <a:lnTo>
                  <a:pt x="529285" y="81546"/>
                </a:lnTo>
                <a:lnTo>
                  <a:pt x="537959" y="91706"/>
                </a:lnTo>
                <a:lnTo>
                  <a:pt x="524852" y="100596"/>
                </a:lnTo>
                <a:lnTo>
                  <a:pt x="501421" y="138696"/>
                </a:lnTo>
                <a:lnTo>
                  <a:pt x="499579" y="161556"/>
                </a:lnTo>
                <a:lnTo>
                  <a:pt x="499097" y="167906"/>
                </a:lnTo>
                <a:lnTo>
                  <a:pt x="498830" y="170446"/>
                </a:lnTo>
                <a:lnTo>
                  <a:pt x="497700" y="174256"/>
                </a:lnTo>
                <a:lnTo>
                  <a:pt x="472249" y="199656"/>
                </a:lnTo>
                <a:lnTo>
                  <a:pt x="448614" y="223786"/>
                </a:lnTo>
                <a:lnTo>
                  <a:pt x="424954" y="246646"/>
                </a:lnTo>
                <a:lnTo>
                  <a:pt x="399897" y="272046"/>
                </a:lnTo>
                <a:lnTo>
                  <a:pt x="398183" y="273316"/>
                </a:lnTo>
                <a:lnTo>
                  <a:pt x="395211" y="275856"/>
                </a:lnTo>
                <a:lnTo>
                  <a:pt x="395198" y="237756"/>
                </a:lnTo>
                <a:lnTo>
                  <a:pt x="392798" y="227596"/>
                </a:lnTo>
                <a:lnTo>
                  <a:pt x="391896" y="223786"/>
                </a:lnTo>
                <a:lnTo>
                  <a:pt x="383197" y="213626"/>
                </a:lnTo>
                <a:lnTo>
                  <a:pt x="374484" y="210070"/>
                </a:lnTo>
                <a:lnTo>
                  <a:pt x="374484" y="260616"/>
                </a:lnTo>
                <a:lnTo>
                  <a:pt x="374345" y="266966"/>
                </a:lnTo>
                <a:lnTo>
                  <a:pt x="374256" y="269506"/>
                </a:lnTo>
                <a:lnTo>
                  <a:pt x="372605" y="272046"/>
                </a:lnTo>
                <a:lnTo>
                  <a:pt x="371017" y="273316"/>
                </a:lnTo>
                <a:lnTo>
                  <a:pt x="363207" y="278396"/>
                </a:lnTo>
                <a:lnTo>
                  <a:pt x="357771" y="284746"/>
                </a:lnTo>
                <a:lnTo>
                  <a:pt x="354596" y="292366"/>
                </a:lnTo>
                <a:lnTo>
                  <a:pt x="353745" y="299986"/>
                </a:lnTo>
                <a:lnTo>
                  <a:pt x="353682" y="416826"/>
                </a:lnTo>
                <a:lnTo>
                  <a:pt x="291249" y="416826"/>
                </a:lnTo>
                <a:lnTo>
                  <a:pt x="291299" y="319036"/>
                </a:lnTo>
                <a:lnTo>
                  <a:pt x="275361" y="289826"/>
                </a:lnTo>
                <a:lnTo>
                  <a:pt x="273812" y="288556"/>
                </a:lnTo>
                <a:lnTo>
                  <a:pt x="272211" y="288556"/>
                </a:lnTo>
                <a:lnTo>
                  <a:pt x="271030" y="286016"/>
                </a:lnTo>
                <a:lnTo>
                  <a:pt x="270497" y="283248"/>
                </a:lnTo>
                <a:lnTo>
                  <a:pt x="270497" y="416826"/>
                </a:lnTo>
                <a:lnTo>
                  <a:pt x="208407" y="416826"/>
                </a:lnTo>
                <a:lnTo>
                  <a:pt x="208292" y="414286"/>
                </a:lnTo>
                <a:lnTo>
                  <a:pt x="208102" y="411746"/>
                </a:lnTo>
                <a:lnTo>
                  <a:pt x="208102" y="292366"/>
                </a:lnTo>
                <a:lnTo>
                  <a:pt x="211683" y="289826"/>
                </a:lnTo>
                <a:lnTo>
                  <a:pt x="242150" y="299986"/>
                </a:lnTo>
                <a:lnTo>
                  <a:pt x="251968" y="303796"/>
                </a:lnTo>
                <a:lnTo>
                  <a:pt x="261823" y="306336"/>
                </a:lnTo>
                <a:lnTo>
                  <a:pt x="267246" y="308876"/>
                </a:lnTo>
                <a:lnTo>
                  <a:pt x="270433" y="311416"/>
                </a:lnTo>
                <a:lnTo>
                  <a:pt x="270497" y="416826"/>
                </a:lnTo>
                <a:lnTo>
                  <a:pt x="270497" y="283248"/>
                </a:lnTo>
                <a:lnTo>
                  <a:pt x="270052" y="280936"/>
                </a:lnTo>
                <a:lnTo>
                  <a:pt x="270471" y="278396"/>
                </a:lnTo>
                <a:lnTo>
                  <a:pt x="270471" y="275856"/>
                </a:lnTo>
                <a:lnTo>
                  <a:pt x="270471" y="270776"/>
                </a:lnTo>
                <a:lnTo>
                  <a:pt x="273138" y="266966"/>
                </a:lnTo>
                <a:lnTo>
                  <a:pt x="369976" y="227596"/>
                </a:lnTo>
                <a:lnTo>
                  <a:pt x="374332" y="231406"/>
                </a:lnTo>
                <a:lnTo>
                  <a:pt x="374357" y="233946"/>
                </a:lnTo>
                <a:lnTo>
                  <a:pt x="374484" y="260616"/>
                </a:lnTo>
                <a:lnTo>
                  <a:pt x="374484" y="210070"/>
                </a:lnTo>
                <a:lnTo>
                  <a:pt x="334708" y="218706"/>
                </a:lnTo>
                <a:lnTo>
                  <a:pt x="270192" y="245376"/>
                </a:lnTo>
                <a:lnTo>
                  <a:pt x="249593" y="273316"/>
                </a:lnTo>
                <a:lnTo>
                  <a:pt x="249237" y="275856"/>
                </a:lnTo>
                <a:lnTo>
                  <a:pt x="248170" y="274586"/>
                </a:lnTo>
                <a:lnTo>
                  <a:pt x="247611" y="274586"/>
                </a:lnTo>
                <a:lnTo>
                  <a:pt x="197777" y="225056"/>
                </a:lnTo>
                <a:lnTo>
                  <a:pt x="173113" y="199656"/>
                </a:lnTo>
                <a:lnTo>
                  <a:pt x="159956" y="186956"/>
                </a:lnTo>
                <a:lnTo>
                  <a:pt x="146812" y="174256"/>
                </a:lnTo>
                <a:lnTo>
                  <a:pt x="145021" y="153936"/>
                </a:lnTo>
                <a:lnTo>
                  <a:pt x="144513" y="146316"/>
                </a:lnTo>
                <a:lnTo>
                  <a:pt x="143408" y="138696"/>
                </a:lnTo>
                <a:lnTo>
                  <a:pt x="138442" y="124726"/>
                </a:lnTo>
                <a:lnTo>
                  <a:pt x="130594" y="112026"/>
                </a:lnTo>
                <a:lnTo>
                  <a:pt x="124790" y="105676"/>
                </a:lnTo>
                <a:lnTo>
                  <a:pt x="124790" y="166636"/>
                </a:lnTo>
                <a:lnTo>
                  <a:pt x="21285" y="166636"/>
                </a:lnTo>
                <a:lnTo>
                  <a:pt x="32092" y="124726"/>
                </a:lnTo>
                <a:lnTo>
                  <a:pt x="71069" y="104406"/>
                </a:lnTo>
                <a:lnTo>
                  <a:pt x="85128" y="105676"/>
                </a:lnTo>
                <a:lnTo>
                  <a:pt x="120243" y="134886"/>
                </a:lnTo>
                <a:lnTo>
                  <a:pt x="124790" y="166636"/>
                </a:lnTo>
                <a:lnTo>
                  <a:pt x="124790" y="105676"/>
                </a:lnTo>
                <a:lnTo>
                  <a:pt x="123634" y="104406"/>
                </a:lnTo>
                <a:lnTo>
                  <a:pt x="120167" y="100596"/>
                </a:lnTo>
                <a:lnTo>
                  <a:pt x="107442" y="91706"/>
                </a:lnTo>
                <a:lnTo>
                  <a:pt x="111975" y="84086"/>
                </a:lnTo>
                <a:lnTo>
                  <a:pt x="120307" y="70116"/>
                </a:lnTo>
                <a:lnTo>
                  <a:pt x="122008" y="62496"/>
                </a:lnTo>
                <a:lnTo>
                  <a:pt x="124841" y="49796"/>
                </a:lnTo>
                <a:lnTo>
                  <a:pt x="123202" y="42176"/>
                </a:lnTo>
                <a:lnTo>
                  <a:pt x="121031" y="32016"/>
                </a:lnTo>
                <a:lnTo>
                  <a:pt x="113563" y="21856"/>
                </a:lnTo>
                <a:lnTo>
                  <a:pt x="108902" y="15506"/>
                </a:lnTo>
                <a:lnTo>
                  <a:pt x="101663" y="10299"/>
                </a:lnTo>
                <a:lnTo>
                  <a:pt x="101663" y="62496"/>
                </a:lnTo>
                <a:lnTo>
                  <a:pt x="96786" y="71386"/>
                </a:lnTo>
                <a:lnTo>
                  <a:pt x="90068" y="77736"/>
                </a:lnTo>
                <a:lnTo>
                  <a:pt x="81965" y="82816"/>
                </a:lnTo>
                <a:lnTo>
                  <a:pt x="72948" y="84086"/>
                </a:lnTo>
                <a:lnTo>
                  <a:pt x="63893" y="82816"/>
                </a:lnTo>
                <a:lnTo>
                  <a:pt x="55791" y="77736"/>
                </a:lnTo>
                <a:lnTo>
                  <a:pt x="49098" y="71386"/>
                </a:lnTo>
                <a:lnTo>
                  <a:pt x="44310" y="62496"/>
                </a:lnTo>
                <a:lnTo>
                  <a:pt x="101663" y="62496"/>
                </a:lnTo>
                <a:lnTo>
                  <a:pt x="101663" y="10299"/>
                </a:lnTo>
                <a:lnTo>
                  <a:pt x="101473" y="10160"/>
                </a:lnTo>
                <a:lnTo>
                  <a:pt x="101473" y="42176"/>
                </a:lnTo>
                <a:lnTo>
                  <a:pt x="44818" y="42176"/>
                </a:lnTo>
                <a:lnTo>
                  <a:pt x="48450" y="34556"/>
                </a:lnTo>
                <a:lnTo>
                  <a:pt x="54610" y="28206"/>
                </a:lnTo>
                <a:lnTo>
                  <a:pt x="62598" y="23126"/>
                </a:lnTo>
                <a:lnTo>
                  <a:pt x="71767" y="21856"/>
                </a:lnTo>
                <a:lnTo>
                  <a:pt x="81114" y="23126"/>
                </a:lnTo>
                <a:lnTo>
                  <a:pt x="89611" y="26936"/>
                </a:lnTo>
                <a:lnTo>
                  <a:pt x="96621" y="33286"/>
                </a:lnTo>
                <a:lnTo>
                  <a:pt x="101473" y="42176"/>
                </a:lnTo>
                <a:lnTo>
                  <a:pt x="101473" y="10160"/>
                </a:lnTo>
                <a:lnTo>
                  <a:pt x="93027" y="4076"/>
                </a:lnTo>
                <a:lnTo>
                  <a:pt x="75031" y="266"/>
                </a:lnTo>
                <a:lnTo>
                  <a:pt x="56756" y="2806"/>
                </a:lnTo>
                <a:lnTo>
                  <a:pt x="23596" y="35826"/>
                </a:lnTo>
                <a:lnTo>
                  <a:pt x="21209" y="58686"/>
                </a:lnTo>
                <a:lnTo>
                  <a:pt x="24193" y="71386"/>
                </a:lnTo>
                <a:lnTo>
                  <a:pt x="30149" y="81546"/>
                </a:lnTo>
                <a:lnTo>
                  <a:pt x="38836" y="91706"/>
                </a:lnTo>
                <a:lnTo>
                  <a:pt x="14986" y="112026"/>
                </a:lnTo>
                <a:lnTo>
                  <a:pt x="3302" y="134886"/>
                </a:lnTo>
                <a:lnTo>
                  <a:pt x="0" y="160286"/>
                </a:lnTo>
                <a:lnTo>
                  <a:pt x="1282" y="188226"/>
                </a:lnTo>
                <a:lnTo>
                  <a:pt x="93827" y="188226"/>
                </a:lnTo>
                <a:lnTo>
                  <a:pt x="129197" y="186956"/>
                </a:lnTo>
                <a:lnTo>
                  <a:pt x="135394" y="192036"/>
                </a:lnTo>
                <a:lnTo>
                  <a:pt x="153593" y="209816"/>
                </a:lnTo>
                <a:lnTo>
                  <a:pt x="171831" y="228866"/>
                </a:lnTo>
                <a:lnTo>
                  <a:pt x="190119" y="246646"/>
                </a:lnTo>
                <a:lnTo>
                  <a:pt x="210045" y="266966"/>
                </a:lnTo>
                <a:lnTo>
                  <a:pt x="212509" y="266966"/>
                </a:lnTo>
                <a:lnTo>
                  <a:pt x="214591" y="268236"/>
                </a:lnTo>
                <a:lnTo>
                  <a:pt x="187261" y="303796"/>
                </a:lnTo>
                <a:lnTo>
                  <a:pt x="187147" y="307606"/>
                </a:lnTo>
                <a:lnTo>
                  <a:pt x="187401" y="327926"/>
                </a:lnTo>
                <a:lnTo>
                  <a:pt x="187452" y="420636"/>
                </a:lnTo>
                <a:lnTo>
                  <a:pt x="186334" y="423176"/>
                </a:lnTo>
                <a:lnTo>
                  <a:pt x="168668" y="440956"/>
                </a:lnTo>
                <a:lnTo>
                  <a:pt x="154292" y="454926"/>
                </a:lnTo>
                <a:lnTo>
                  <a:pt x="124104" y="485406"/>
                </a:lnTo>
                <a:lnTo>
                  <a:pt x="120865" y="487946"/>
                </a:lnTo>
                <a:lnTo>
                  <a:pt x="113233" y="479056"/>
                </a:lnTo>
                <a:lnTo>
                  <a:pt x="103428" y="467626"/>
                </a:lnTo>
                <a:lnTo>
                  <a:pt x="101434" y="466775"/>
                </a:lnTo>
                <a:lnTo>
                  <a:pt x="101434" y="499376"/>
                </a:lnTo>
                <a:lnTo>
                  <a:pt x="100926" y="499376"/>
                </a:lnTo>
                <a:lnTo>
                  <a:pt x="100926" y="520966"/>
                </a:lnTo>
                <a:lnTo>
                  <a:pt x="97650" y="528586"/>
                </a:lnTo>
                <a:lnTo>
                  <a:pt x="91452" y="534936"/>
                </a:lnTo>
                <a:lnTo>
                  <a:pt x="83185" y="538746"/>
                </a:lnTo>
                <a:lnTo>
                  <a:pt x="73787" y="541286"/>
                </a:lnTo>
                <a:lnTo>
                  <a:pt x="64249" y="540016"/>
                </a:lnTo>
                <a:lnTo>
                  <a:pt x="55372" y="534936"/>
                </a:lnTo>
                <a:lnTo>
                  <a:pt x="48450" y="528586"/>
                </a:lnTo>
                <a:lnTo>
                  <a:pt x="44805" y="520966"/>
                </a:lnTo>
                <a:lnTo>
                  <a:pt x="100926" y="520966"/>
                </a:lnTo>
                <a:lnTo>
                  <a:pt x="100926" y="499376"/>
                </a:lnTo>
                <a:lnTo>
                  <a:pt x="44805" y="499376"/>
                </a:lnTo>
                <a:lnTo>
                  <a:pt x="48488" y="491756"/>
                </a:lnTo>
                <a:lnTo>
                  <a:pt x="54660" y="485406"/>
                </a:lnTo>
                <a:lnTo>
                  <a:pt x="62649" y="480326"/>
                </a:lnTo>
                <a:lnTo>
                  <a:pt x="71793" y="479056"/>
                </a:lnTo>
                <a:lnTo>
                  <a:pt x="81165" y="480326"/>
                </a:lnTo>
                <a:lnTo>
                  <a:pt x="89674" y="484136"/>
                </a:lnTo>
                <a:lnTo>
                  <a:pt x="96647" y="490486"/>
                </a:lnTo>
                <a:lnTo>
                  <a:pt x="101434" y="499376"/>
                </a:lnTo>
                <a:lnTo>
                  <a:pt x="101434" y="466775"/>
                </a:lnTo>
                <a:lnTo>
                  <a:pt x="82626" y="458736"/>
                </a:lnTo>
                <a:lnTo>
                  <a:pt x="61582" y="458736"/>
                </a:lnTo>
                <a:lnTo>
                  <a:pt x="28765" y="482866"/>
                </a:lnTo>
                <a:lnTo>
                  <a:pt x="21132" y="515886"/>
                </a:lnTo>
                <a:lnTo>
                  <a:pt x="24028" y="527316"/>
                </a:lnTo>
                <a:lnTo>
                  <a:pt x="29997" y="538746"/>
                </a:lnTo>
                <a:lnTo>
                  <a:pt x="38811" y="548906"/>
                </a:lnTo>
                <a:lnTo>
                  <a:pt x="14973" y="570496"/>
                </a:lnTo>
                <a:lnTo>
                  <a:pt x="3327" y="592086"/>
                </a:lnTo>
                <a:lnTo>
                  <a:pt x="12" y="617486"/>
                </a:lnTo>
                <a:lnTo>
                  <a:pt x="1143" y="644156"/>
                </a:lnTo>
                <a:lnTo>
                  <a:pt x="145707" y="644156"/>
                </a:lnTo>
                <a:lnTo>
                  <a:pt x="145707" y="623836"/>
                </a:lnTo>
                <a:lnTo>
                  <a:pt x="145707" y="612406"/>
                </a:lnTo>
                <a:lnTo>
                  <a:pt x="130429" y="569226"/>
                </a:lnTo>
                <a:lnTo>
                  <a:pt x="124752" y="563714"/>
                </a:lnTo>
                <a:lnTo>
                  <a:pt x="124752" y="623836"/>
                </a:lnTo>
                <a:lnTo>
                  <a:pt x="21170" y="623836"/>
                </a:lnTo>
                <a:lnTo>
                  <a:pt x="33604" y="580656"/>
                </a:lnTo>
                <a:lnTo>
                  <a:pt x="73304" y="561606"/>
                </a:lnTo>
                <a:lnTo>
                  <a:pt x="86855" y="564146"/>
                </a:lnTo>
                <a:lnTo>
                  <a:pt x="120472" y="593356"/>
                </a:lnTo>
                <a:lnTo>
                  <a:pt x="124752" y="623836"/>
                </a:lnTo>
                <a:lnTo>
                  <a:pt x="124752" y="563714"/>
                </a:lnTo>
                <a:lnTo>
                  <a:pt x="122440" y="561606"/>
                </a:lnTo>
                <a:lnTo>
                  <a:pt x="119646" y="559066"/>
                </a:lnTo>
                <a:lnTo>
                  <a:pt x="108051" y="548906"/>
                </a:lnTo>
                <a:lnTo>
                  <a:pt x="113957" y="541286"/>
                </a:lnTo>
                <a:lnTo>
                  <a:pt x="118694" y="533666"/>
                </a:lnTo>
                <a:lnTo>
                  <a:pt x="122224" y="526046"/>
                </a:lnTo>
                <a:lnTo>
                  <a:pt x="123507" y="520966"/>
                </a:lnTo>
                <a:lnTo>
                  <a:pt x="124485" y="517156"/>
                </a:lnTo>
                <a:lnTo>
                  <a:pt x="124828" y="514616"/>
                </a:lnTo>
                <a:lnTo>
                  <a:pt x="126733" y="513346"/>
                </a:lnTo>
                <a:lnTo>
                  <a:pt x="139890" y="499376"/>
                </a:lnTo>
                <a:lnTo>
                  <a:pt x="145872" y="493026"/>
                </a:lnTo>
                <a:lnTo>
                  <a:pt x="151269" y="487946"/>
                </a:lnTo>
                <a:lnTo>
                  <a:pt x="163423" y="476516"/>
                </a:lnTo>
                <a:lnTo>
                  <a:pt x="181038" y="458736"/>
                </a:lnTo>
                <a:lnTo>
                  <a:pt x="200850" y="438416"/>
                </a:lnTo>
                <a:lnTo>
                  <a:pt x="204609" y="437146"/>
                </a:lnTo>
                <a:lnTo>
                  <a:pt x="440448" y="437146"/>
                </a:lnTo>
                <a:lnTo>
                  <a:pt x="444004" y="438416"/>
                </a:lnTo>
                <a:lnTo>
                  <a:pt x="463765" y="458736"/>
                </a:lnTo>
                <a:lnTo>
                  <a:pt x="518299" y="513346"/>
                </a:lnTo>
                <a:lnTo>
                  <a:pt x="520039" y="514616"/>
                </a:lnTo>
                <a:lnTo>
                  <a:pt x="520357" y="517156"/>
                </a:lnTo>
                <a:lnTo>
                  <a:pt x="522605" y="526046"/>
                </a:lnTo>
                <a:lnTo>
                  <a:pt x="526186" y="533666"/>
                </a:lnTo>
                <a:lnTo>
                  <a:pt x="531037" y="541286"/>
                </a:lnTo>
                <a:lnTo>
                  <a:pt x="537146" y="548906"/>
                </a:lnTo>
                <a:lnTo>
                  <a:pt x="531825" y="552716"/>
                </a:lnTo>
                <a:lnTo>
                  <a:pt x="526567" y="557796"/>
                </a:lnTo>
                <a:lnTo>
                  <a:pt x="521487" y="561606"/>
                </a:lnTo>
                <a:lnTo>
                  <a:pt x="516737" y="566686"/>
                </a:lnTo>
                <a:lnTo>
                  <a:pt x="505155" y="584466"/>
                </a:lnTo>
                <a:lnTo>
                  <a:pt x="500024" y="603516"/>
                </a:lnTo>
                <a:lnTo>
                  <a:pt x="498970" y="623836"/>
                </a:lnTo>
                <a:lnTo>
                  <a:pt x="499567" y="644156"/>
                </a:lnTo>
                <a:lnTo>
                  <a:pt x="644715" y="644156"/>
                </a:lnTo>
                <a:lnTo>
                  <a:pt x="644652" y="623836"/>
                </a:lnTo>
                <a:lnTo>
                  <a:pt x="637870" y="583196"/>
                </a:lnTo>
                <a:lnTo>
                  <a:pt x="623798" y="563308"/>
                </a:lnTo>
                <a:lnTo>
                  <a:pt x="623798" y="623836"/>
                </a:lnTo>
                <a:lnTo>
                  <a:pt x="520344" y="623836"/>
                </a:lnTo>
                <a:lnTo>
                  <a:pt x="529272" y="584466"/>
                </a:lnTo>
                <a:lnTo>
                  <a:pt x="566585" y="561606"/>
                </a:lnTo>
                <a:lnTo>
                  <a:pt x="580986" y="562876"/>
                </a:lnTo>
                <a:lnTo>
                  <a:pt x="618629" y="590816"/>
                </a:lnTo>
                <a:lnTo>
                  <a:pt x="623798" y="623836"/>
                </a:lnTo>
                <a:lnTo>
                  <a:pt x="623798" y="563308"/>
                </a:lnTo>
                <a:lnTo>
                  <a:pt x="621880" y="561606"/>
                </a:lnTo>
                <a:lnTo>
                  <a:pt x="616153" y="556526"/>
                </a:lnTo>
                <a:lnTo>
                  <a:pt x="606336" y="550176"/>
                </a:lnTo>
                <a:lnTo>
                  <a:pt x="611835" y="541286"/>
                </a:lnTo>
                <a:lnTo>
                  <a:pt x="621258" y="526046"/>
                </a:lnTo>
                <a:lnTo>
                  <a:pt x="621766" y="520966"/>
                </a:lnTo>
                <a:lnTo>
                  <a:pt x="623570" y="503186"/>
                </a:lnTo>
                <a:lnTo>
                  <a:pt x="622249" y="499376"/>
                </a:lnTo>
                <a:lnTo>
                  <a:pt x="616534" y="482866"/>
                </a:lnTo>
                <a:lnTo>
                  <a:pt x="612965" y="479056"/>
                </a:lnTo>
                <a:lnTo>
                  <a:pt x="603440" y="468896"/>
                </a:lnTo>
                <a:lnTo>
                  <a:pt x="600621" y="466890"/>
                </a:lnTo>
                <a:lnTo>
                  <a:pt x="600621" y="499376"/>
                </a:lnTo>
                <a:lnTo>
                  <a:pt x="600125" y="499376"/>
                </a:lnTo>
                <a:lnTo>
                  <a:pt x="600125" y="520966"/>
                </a:lnTo>
                <a:lnTo>
                  <a:pt x="596442" y="528586"/>
                </a:lnTo>
                <a:lnTo>
                  <a:pt x="590283" y="534936"/>
                </a:lnTo>
                <a:lnTo>
                  <a:pt x="582307" y="538746"/>
                </a:lnTo>
                <a:lnTo>
                  <a:pt x="573151" y="541286"/>
                </a:lnTo>
                <a:lnTo>
                  <a:pt x="563816" y="540016"/>
                </a:lnTo>
                <a:lnTo>
                  <a:pt x="555307" y="536206"/>
                </a:lnTo>
                <a:lnTo>
                  <a:pt x="548297" y="529856"/>
                </a:lnTo>
                <a:lnTo>
                  <a:pt x="543483" y="520966"/>
                </a:lnTo>
                <a:lnTo>
                  <a:pt x="600125" y="520966"/>
                </a:lnTo>
                <a:lnTo>
                  <a:pt x="600125" y="499376"/>
                </a:lnTo>
                <a:lnTo>
                  <a:pt x="543255" y="499376"/>
                </a:lnTo>
                <a:lnTo>
                  <a:pt x="548132" y="490486"/>
                </a:lnTo>
                <a:lnTo>
                  <a:pt x="550837" y="487946"/>
                </a:lnTo>
                <a:lnTo>
                  <a:pt x="554875" y="484136"/>
                </a:lnTo>
                <a:lnTo>
                  <a:pt x="562991" y="480326"/>
                </a:lnTo>
                <a:lnTo>
                  <a:pt x="571995" y="479056"/>
                </a:lnTo>
                <a:lnTo>
                  <a:pt x="581075" y="480326"/>
                </a:lnTo>
                <a:lnTo>
                  <a:pt x="589165" y="484136"/>
                </a:lnTo>
                <a:lnTo>
                  <a:pt x="595833" y="490486"/>
                </a:lnTo>
                <a:lnTo>
                  <a:pt x="600621" y="499376"/>
                </a:lnTo>
                <a:lnTo>
                  <a:pt x="600621" y="466890"/>
                </a:lnTo>
                <a:lnTo>
                  <a:pt x="594525" y="462546"/>
                </a:lnTo>
                <a:lnTo>
                  <a:pt x="585114" y="460006"/>
                </a:lnTo>
                <a:lnTo>
                  <a:pt x="575221" y="457466"/>
                </a:lnTo>
                <a:lnTo>
                  <a:pt x="564896" y="458736"/>
                </a:lnTo>
                <a:lnTo>
                  <a:pt x="551929" y="461276"/>
                </a:lnTo>
                <a:lnTo>
                  <a:pt x="540918" y="467626"/>
                </a:lnTo>
                <a:lnTo>
                  <a:pt x="531761" y="476516"/>
                </a:lnTo>
                <a:lnTo>
                  <a:pt x="524408" y="487946"/>
                </a:lnTo>
                <a:lnTo>
                  <a:pt x="522795" y="487946"/>
                </a:lnTo>
                <a:lnTo>
                  <a:pt x="491096" y="456196"/>
                </a:lnTo>
                <a:lnTo>
                  <a:pt x="475513" y="439686"/>
                </a:lnTo>
                <a:lnTo>
                  <a:pt x="472871" y="437146"/>
                </a:lnTo>
                <a:lnTo>
                  <a:pt x="458355" y="423176"/>
                </a:lnTo>
                <a:lnTo>
                  <a:pt x="457708" y="419366"/>
                </a:lnTo>
                <a:lnTo>
                  <a:pt x="457695" y="416826"/>
                </a:lnTo>
                <a:lnTo>
                  <a:pt x="457695" y="415556"/>
                </a:lnTo>
                <a:lnTo>
                  <a:pt x="457568" y="317766"/>
                </a:lnTo>
                <a:lnTo>
                  <a:pt x="456171" y="307606"/>
                </a:lnTo>
                <a:lnTo>
                  <a:pt x="452120" y="298716"/>
                </a:lnTo>
                <a:lnTo>
                  <a:pt x="445617" y="292366"/>
                </a:lnTo>
                <a:lnTo>
                  <a:pt x="441236" y="289826"/>
                </a:lnTo>
                <a:lnTo>
                  <a:pt x="436854" y="287286"/>
                </a:lnTo>
                <a:lnTo>
                  <a:pt x="436841" y="415556"/>
                </a:lnTo>
                <a:lnTo>
                  <a:pt x="374726" y="415556"/>
                </a:lnTo>
                <a:lnTo>
                  <a:pt x="374434" y="411746"/>
                </a:lnTo>
                <a:lnTo>
                  <a:pt x="374434" y="292366"/>
                </a:lnTo>
                <a:lnTo>
                  <a:pt x="378231" y="289826"/>
                </a:lnTo>
                <a:lnTo>
                  <a:pt x="388086" y="293636"/>
                </a:lnTo>
                <a:lnTo>
                  <a:pt x="418452" y="303796"/>
                </a:lnTo>
                <a:lnTo>
                  <a:pt x="428599" y="307606"/>
                </a:lnTo>
                <a:lnTo>
                  <a:pt x="434086" y="308876"/>
                </a:lnTo>
                <a:lnTo>
                  <a:pt x="436791" y="312686"/>
                </a:lnTo>
                <a:lnTo>
                  <a:pt x="436841" y="415556"/>
                </a:lnTo>
                <a:lnTo>
                  <a:pt x="436841" y="287286"/>
                </a:lnTo>
                <a:lnTo>
                  <a:pt x="431609" y="286016"/>
                </a:lnTo>
                <a:lnTo>
                  <a:pt x="426275" y="283476"/>
                </a:lnTo>
                <a:lnTo>
                  <a:pt x="420179" y="282206"/>
                </a:lnTo>
                <a:lnTo>
                  <a:pt x="422287" y="279666"/>
                </a:lnTo>
                <a:lnTo>
                  <a:pt x="423722" y="278396"/>
                </a:lnTo>
                <a:lnTo>
                  <a:pt x="426224" y="275856"/>
                </a:lnTo>
                <a:lnTo>
                  <a:pt x="467512" y="233946"/>
                </a:lnTo>
                <a:lnTo>
                  <a:pt x="488632" y="213626"/>
                </a:lnTo>
                <a:lnTo>
                  <a:pt x="512876" y="188226"/>
                </a:lnTo>
                <a:lnTo>
                  <a:pt x="645426" y="188226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7">
            <a:extLst>
              <a:ext uri="{FF2B5EF4-FFF2-40B4-BE49-F238E27FC236}">
                <a16:creationId xmlns="" xmlns:a16="http://schemas.microsoft.com/office/drawing/2014/main" id="{0E7DE5F1-A43C-4C51-8307-5E66EA6E8B3A}"/>
              </a:ext>
            </a:extLst>
          </p:cNvPr>
          <p:cNvSpPr txBox="1"/>
          <p:nvPr/>
        </p:nvSpPr>
        <p:spPr>
          <a:xfrm>
            <a:off x="7943798" y="2600576"/>
            <a:ext cx="2128670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1705" algn="l"/>
              </a:tabLst>
            </a:pPr>
            <a:r>
              <a:rPr lang="uk-UA" sz="2900" b="1" spc="-20" dirty="0">
                <a:solidFill>
                  <a:srgbClr val="51738A"/>
                </a:solidFill>
                <a:latin typeface="Roboto"/>
                <a:cs typeface="Roboto"/>
              </a:rPr>
              <a:t>5004</a:t>
            </a:r>
            <a:r>
              <a:rPr sz="2900" b="1" spc="-20" dirty="0">
                <a:solidFill>
                  <a:srgbClr val="51738A"/>
                </a:solidFill>
                <a:latin typeface="Roboto"/>
                <a:cs typeface="Roboto"/>
              </a:rPr>
              <a:t>	</a:t>
            </a:r>
            <a:r>
              <a:rPr lang="uk-UA" sz="2900" b="1" spc="-20" dirty="0">
                <a:solidFill>
                  <a:srgbClr val="51738A"/>
                </a:solidFill>
                <a:latin typeface="Roboto"/>
                <a:cs typeface="Roboto"/>
              </a:rPr>
              <a:t>  </a:t>
            </a:r>
            <a:r>
              <a:rPr sz="4350" b="1" spc="-7" baseline="-1915" dirty="0">
                <a:solidFill>
                  <a:srgbClr val="51738A"/>
                </a:solidFill>
                <a:latin typeface="Roboto"/>
                <a:cs typeface="Roboto"/>
              </a:rPr>
              <a:t>1</a:t>
            </a:r>
            <a:r>
              <a:rPr lang="uk-UA" sz="4350" b="1" spc="-7" baseline="-1915" dirty="0">
                <a:solidFill>
                  <a:srgbClr val="51738A"/>
                </a:solidFill>
                <a:latin typeface="Roboto"/>
                <a:cs typeface="Roboto"/>
              </a:rPr>
              <a:t>42</a:t>
            </a:r>
            <a:endParaRPr sz="4350" baseline="-1915" dirty="0">
              <a:latin typeface="Roboto"/>
              <a:cs typeface="Roboto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="" xmlns:a16="http://schemas.microsoft.com/office/drawing/2014/main" id="{62A371B8-64DF-4FF7-9630-E80F01166BAA}"/>
              </a:ext>
            </a:extLst>
          </p:cNvPr>
          <p:cNvSpPr txBox="1"/>
          <p:nvPr/>
        </p:nvSpPr>
        <p:spPr>
          <a:xfrm>
            <a:off x="7369554" y="3218602"/>
            <a:ext cx="3312283" cy="62324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00"/>
              </a:spcBef>
              <a:tabLst>
                <a:tab pos="865505" algn="l"/>
                <a:tab pos="1930400" algn="l"/>
                <a:tab pos="2789555" algn="l"/>
              </a:tabLst>
            </a:pPr>
            <a:r>
              <a:rPr sz="1000" u="heavy" dirty="0">
                <a:solidFill>
                  <a:srgbClr val="51738A"/>
                </a:solidFill>
                <a:uFill>
                  <a:solidFill>
                    <a:srgbClr val="FFC2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000" u="heavy" dirty="0">
                <a:solidFill>
                  <a:srgbClr val="51738A"/>
                </a:solidFill>
                <a:uFill>
                  <a:solidFill>
                    <a:srgbClr val="FFC20D"/>
                  </a:solidFill>
                </a:uFill>
                <a:latin typeface="Times New Roman"/>
                <a:cs typeface="Times New Roman"/>
              </a:rPr>
              <a:t>          </a:t>
            </a:r>
            <a:r>
              <a:rPr lang="uk-UA" sz="1600" b="1" u="heavy" spc="-5" dirty="0" smtClean="0">
                <a:solidFill>
                  <a:srgbClr val="51738A"/>
                </a:solidFill>
                <a:uFill>
                  <a:solidFill>
                    <a:srgbClr val="FFC20D"/>
                  </a:solidFill>
                </a:uFill>
                <a:latin typeface="Roboto"/>
                <a:cs typeface="Roboto"/>
              </a:rPr>
              <a:t>абонентів   </a:t>
            </a:r>
            <a:r>
              <a:rPr lang="uk-UA" sz="2400" b="1" u="heavy" spc="-15" baseline="-5555" dirty="0" smtClean="0">
                <a:solidFill>
                  <a:srgbClr val="51738A"/>
                </a:solidFill>
                <a:uFill>
                  <a:solidFill>
                    <a:srgbClr val="FFC20D"/>
                  </a:solidFill>
                </a:uFill>
                <a:latin typeface="Roboto"/>
                <a:cs typeface="Roboto"/>
              </a:rPr>
              <a:t>будинків</a:t>
            </a:r>
            <a:endParaRPr sz="1500" baseline="-5555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uk-UA" sz="1200" spc="-10" dirty="0" smtClean="0">
                <a:solidFill>
                  <a:srgbClr val="231F20"/>
                </a:solidFill>
                <a:latin typeface="Roboto Lt"/>
                <a:cs typeface="Roboto Lt"/>
              </a:rPr>
              <a:t>     </a:t>
            </a:r>
            <a:r>
              <a:rPr sz="1200" spc="-10" dirty="0" smtClean="0">
                <a:solidFill>
                  <a:srgbClr val="231F20"/>
                </a:solidFill>
                <a:latin typeface="Roboto Lt"/>
                <a:cs typeface="Roboto Lt"/>
              </a:rPr>
              <a:t>Н</a:t>
            </a:r>
            <a:r>
              <a:rPr sz="1200" spc="-20" dirty="0" smtClean="0">
                <a:solidFill>
                  <a:srgbClr val="231F20"/>
                </a:solidFill>
                <a:latin typeface="Roboto Lt"/>
                <a:cs typeface="Roboto Lt"/>
              </a:rPr>
              <a:t>адаютьс</a:t>
            </a:r>
            <a:r>
              <a:rPr sz="1200" spc="-10" dirty="0" smtClean="0">
                <a:solidFill>
                  <a:srgbClr val="231F20"/>
                </a:solidFill>
                <a:latin typeface="Roboto Lt"/>
                <a:cs typeface="Roboto Lt"/>
              </a:rPr>
              <a:t>я</a:t>
            </a:r>
            <a:r>
              <a:rPr sz="1200" spc="-20" dirty="0" smtClean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 Lt"/>
                <a:cs typeface="Roboto Lt"/>
              </a:rPr>
              <a:t>послуги</a:t>
            </a:r>
            <a:endParaRPr sz="1200" dirty="0">
              <a:latin typeface="Roboto Lt"/>
              <a:cs typeface="Roboto L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="" xmlns:a16="http://schemas.microsoft.com/office/drawing/2014/main" id="{5FB30ECA-11B6-4C36-9C02-D3851980AE67}"/>
              </a:ext>
            </a:extLst>
          </p:cNvPr>
          <p:cNvSpPr/>
          <p:nvPr/>
        </p:nvSpPr>
        <p:spPr>
          <a:xfrm>
            <a:off x="2524852" y="5321754"/>
            <a:ext cx="563245" cy="577215"/>
          </a:xfrm>
          <a:custGeom>
            <a:avLst/>
            <a:gdLst/>
            <a:ahLst/>
            <a:cxnLst/>
            <a:rect l="l" t="t" r="r" b="b"/>
            <a:pathLst>
              <a:path w="563245" h="577214">
                <a:moveTo>
                  <a:pt x="427837" y="172529"/>
                </a:moveTo>
                <a:lnTo>
                  <a:pt x="427316" y="162674"/>
                </a:lnTo>
                <a:lnTo>
                  <a:pt x="427596" y="157505"/>
                </a:lnTo>
                <a:lnTo>
                  <a:pt x="427393" y="142722"/>
                </a:lnTo>
                <a:lnTo>
                  <a:pt x="422605" y="137363"/>
                </a:lnTo>
                <a:lnTo>
                  <a:pt x="409994" y="136309"/>
                </a:lnTo>
                <a:lnTo>
                  <a:pt x="408914" y="135420"/>
                </a:lnTo>
                <a:lnTo>
                  <a:pt x="395427" y="87909"/>
                </a:lnTo>
                <a:lnTo>
                  <a:pt x="362254" y="43065"/>
                </a:lnTo>
                <a:lnTo>
                  <a:pt x="317969" y="21755"/>
                </a:lnTo>
                <a:lnTo>
                  <a:pt x="297319" y="65976"/>
                </a:lnTo>
                <a:lnTo>
                  <a:pt x="296049" y="65684"/>
                </a:lnTo>
                <a:lnTo>
                  <a:pt x="296037" y="1320"/>
                </a:lnTo>
                <a:lnTo>
                  <a:pt x="294678" y="0"/>
                </a:lnTo>
                <a:lnTo>
                  <a:pt x="266280" y="0"/>
                </a:lnTo>
                <a:lnTo>
                  <a:pt x="265074" y="1155"/>
                </a:lnTo>
                <a:lnTo>
                  <a:pt x="265036" y="62268"/>
                </a:lnTo>
                <a:lnTo>
                  <a:pt x="264820" y="66217"/>
                </a:lnTo>
                <a:lnTo>
                  <a:pt x="263880" y="66332"/>
                </a:lnTo>
                <a:lnTo>
                  <a:pt x="242709" y="21069"/>
                </a:lnTo>
                <a:lnTo>
                  <a:pt x="221005" y="29146"/>
                </a:lnTo>
                <a:lnTo>
                  <a:pt x="181991" y="54940"/>
                </a:lnTo>
                <a:lnTo>
                  <a:pt x="162991" y="89369"/>
                </a:lnTo>
                <a:lnTo>
                  <a:pt x="151688" y="136309"/>
                </a:lnTo>
                <a:lnTo>
                  <a:pt x="139496" y="137617"/>
                </a:lnTo>
                <a:lnTo>
                  <a:pt x="134937" y="142938"/>
                </a:lnTo>
                <a:lnTo>
                  <a:pt x="134416" y="157149"/>
                </a:lnTo>
                <a:lnTo>
                  <a:pt x="134683" y="162864"/>
                </a:lnTo>
                <a:lnTo>
                  <a:pt x="134366" y="172897"/>
                </a:lnTo>
                <a:lnTo>
                  <a:pt x="187147" y="178269"/>
                </a:lnTo>
                <a:lnTo>
                  <a:pt x="267131" y="180047"/>
                </a:lnTo>
                <a:lnTo>
                  <a:pt x="299364" y="180263"/>
                </a:lnTo>
                <a:lnTo>
                  <a:pt x="331597" y="180060"/>
                </a:lnTo>
                <a:lnTo>
                  <a:pt x="354012" y="179349"/>
                </a:lnTo>
                <a:lnTo>
                  <a:pt x="426339" y="174840"/>
                </a:lnTo>
                <a:lnTo>
                  <a:pt x="427837" y="172529"/>
                </a:lnTo>
                <a:close/>
              </a:path>
              <a:path w="563245" h="577214">
                <a:moveTo>
                  <a:pt x="562902" y="552729"/>
                </a:moveTo>
                <a:lnTo>
                  <a:pt x="544804" y="490816"/>
                </a:lnTo>
                <a:lnTo>
                  <a:pt x="493928" y="451142"/>
                </a:lnTo>
                <a:lnTo>
                  <a:pt x="464108" y="441502"/>
                </a:lnTo>
                <a:lnTo>
                  <a:pt x="439216" y="433044"/>
                </a:lnTo>
                <a:lnTo>
                  <a:pt x="390715" y="413105"/>
                </a:lnTo>
                <a:lnTo>
                  <a:pt x="354050" y="391020"/>
                </a:lnTo>
                <a:lnTo>
                  <a:pt x="341503" y="378358"/>
                </a:lnTo>
                <a:lnTo>
                  <a:pt x="341972" y="373227"/>
                </a:lnTo>
                <a:lnTo>
                  <a:pt x="352399" y="360845"/>
                </a:lnTo>
                <a:lnTo>
                  <a:pt x="364744" y="342099"/>
                </a:lnTo>
                <a:lnTo>
                  <a:pt x="374357" y="322173"/>
                </a:lnTo>
                <a:lnTo>
                  <a:pt x="381711" y="301282"/>
                </a:lnTo>
                <a:lnTo>
                  <a:pt x="387769" y="277723"/>
                </a:lnTo>
                <a:lnTo>
                  <a:pt x="388912" y="275424"/>
                </a:lnTo>
                <a:lnTo>
                  <a:pt x="416864" y="241668"/>
                </a:lnTo>
                <a:lnTo>
                  <a:pt x="421944" y="220129"/>
                </a:lnTo>
                <a:lnTo>
                  <a:pt x="419912" y="214553"/>
                </a:lnTo>
                <a:lnTo>
                  <a:pt x="415010" y="210947"/>
                </a:lnTo>
                <a:lnTo>
                  <a:pt x="407174" y="209080"/>
                </a:lnTo>
                <a:lnTo>
                  <a:pt x="409409" y="184264"/>
                </a:lnTo>
                <a:lnTo>
                  <a:pt x="357276" y="187477"/>
                </a:lnTo>
                <a:lnTo>
                  <a:pt x="305282" y="188899"/>
                </a:lnTo>
                <a:lnTo>
                  <a:pt x="253326" y="188683"/>
                </a:lnTo>
                <a:lnTo>
                  <a:pt x="201333" y="186956"/>
                </a:lnTo>
                <a:lnTo>
                  <a:pt x="149237" y="183857"/>
                </a:lnTo>
                <a:lnTo>
                  <a:pt x="153504" y="208940"/>
                </a:lnTo>
                <a:lnTo>
                  <a:pt x="146545" y="213169"/>
                </a:lnTo>
                <a:lnTo>
                  <a:pt x="142252" y="217690"/>
                </a:lnTo>
                <a:lnTo>
                  <a:pt x="140411" y="222986"/>
                </a:lnTo>
                <a:lnTo>
                  <a:pt x="140843" y="229463"/>
                </a:lnTo>
                <a:lnTo>
                  <a:pt x="157137" y="264426"/>
                </a:lnTo>
                <a:lnTo>
                  <a:pt x="170319" y="276212"/>
                </a:lnTo>
                <a:lnTo>
                  <a:pt x="171818" y="279298"/>
                </a:lnTo>
                <a:lnTo>
                  <a:pt x="186702" y="328790"/>
                </a:lnTo>
                <a:lnTo>
                  <a:pt x="212140" y="368858"/>
                </a:lnTo>
                <a:lnTo>
                  <a:pt x="218973" y="376516"/>
                </a:lnTo>
                <a:lnTo>
                  <a:pt x="219379" y="381279"/>
                </a:lnTo>
                <a:lnTo>
                  <a:pt x="184696" y="406222"/>
                </a:lnTo>
                <a:lnTo>
                  <a:pt x="133819" y="429107"/>
                </a:lnTo>
                <a:lnTo>
                  <a:pt x="80873" y="446773"/>
                </a:lnTo>
                <a:lnTo>
                  <a:pt x="43040" y="464731"/>
                </a:lnTo>
                <a:lnTo>
                  <a:pt x="16217" y="492328"/>
                </a:lnTo>
                <a:lnTo>
                  <a:pt x="1485" y="528967"/>
                </a:lnTo>
                <a:lnTo>
                  <a:pt x="0" y="574903"/>
                </a:lnTo>
                <a:lnTo>
                  <a:pt x="749" y="576643"/>
                </a:lnTo>
                <a:lnTo>
                  <a:pt x="562902" y="576643"/>
                </a:lnTo>
                <a:lnTo>
                  <a:pt x="562902" y="55272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E91F097-8E97-4588-AF48-968D6697BE9A}"/>
              </a:ext>
            </a:extLst>
          </p:cNvPr>
          <p:cNvSpPr txBox="1"/>
          <p:nvPr/>
        </p:nvSpPr>
        <p:spPr>
          <a:xfrm>
            <a:off x="1273097" y="6042785"/>
            <a:ext cx="3066756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sz="1400" b="1" spc="25" dirty="0">
                <a:solidFill>
                  <a:srgbClr val="939598"/>
                </a:solidFill>
                <a:latin typeface="Arial"/>
                <a:cs typeface="Arial"/>
              </a:rPr>
              <a:t>83</a:t>
            </a:r>
            <a:endParaRPr lang="ru-RU" sz="1400" dirty="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lang="ru-RU" sz="1400" b="1" dirty="0">
                <a:solidFill>
                  <a:srgbClr val="FFC20D"/>
                </a:solidFill>
                <a:latin typeface="Roboto"/>
                <a:cs typeface="Roboto"/>
              </a:rPr>
              <a:t>ПРАЦІВНИКІВ</a:t>
            </a:r>
            <a:endParaRPr lang="ru-RU" sz="140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15" dirty="0">
                <a:solidFill>
                  <a:srgbClr val="FFC20D"/>
                </a:solidFill>
                <a:latin typeface="Roboto"/>
                <a:cs typeface="Roboto"/>
              </a:rPr>
              <a:t>НА</a:t>
            </a:r>
            <a:r>
              <a:rPr lang="ru-RU" sz="1400" b="1" spc="-40" dirty="0">
                <a:solidFill>
                  <a:srgbClr val="FFC20D"/>
                </a:solidFill>
                <a:latin typeface="Roboto"/>
                <a:cs typeface="Roboto"/>
              </a:rPr>
              <a:t> </a:t>
            </a:r>
            <a:r>
              <a:rPr lang="ru-RU" sz="1400" b="1" spc="10" dirty="0">
                <a:solidFill>
                  <a:srgbClr val="FFC20D"/>
                </a:solidFill>
                <a:latin typeface="Roboto"/>
                <a:cs typeface="Roboto"/>
              </a:rPr>
              <a:t>ПІДПРИЄМСТВІ</a:t>
            </a:r>
            <a:endParaRPr lang="ru-RU" sz="1400" dirty="0">
              <a:latin typeface="Roboto"/>
              <a:cs typeface="Roboto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4A7A4E45-DFAD-4634-A342-AB3C5EDFA021}"/>
              </a:ext>
            </a:extLst>
          </p:cNvPr>
          <p:cNvCxnSpPr/>
          <p:nvPr/>
        </p:nvCxnSpPr>
        <p:spPr>
          <a:xfrm>
            <a:off x="56271" y="1097280"/>
            <a:ext cx="25956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2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9C892E-80C2-4957-8134-551A227B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1174"/>
            <a:ext cx="12051323" cy="866541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 </a:t>
            </a: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ідприємство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«Берестин-Водоканал</a:t>
            </a: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aa-ET" sz="36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68A2279D-7C0F-4F87-89F8-6F515B7E3A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2" y="1253599"/>
            <a:ext cx="4939632" cy="381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8BDC5E5E-9426-4922-B3F2-1FC10F87BB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98" y="4308068"/>
            <a:ext cx="3943350" cy="24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5431103-4318-4CAA-B444-89005FFEE769}"/>
              </a:ext>
            </a:extLst>
          </p:cNvPr>
          <p:cNvCxnSpPr>
            <a:cxnSpLocks/>
          </p:cNvCxnSpPr>
          <p:nvPr/>
        </p:nvCxnSpPr>
        <p:spPr>
          <a:xfrm>
            <a:off x="235946" y="821460"/>
            <a:ext cx="1164984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5" name="object 42">
            <a:extLst>
              <a:ext uri="{FF2B5EF4-FFF2-40B4-BE49-F238E27FC236}">
                <a16:creationId xmlns="" xmlns:a16="http://schemas.microsoft.com/office/drawing/2014/main" id="{CD3892D5-1017-4112-A423-49C5FE982CEB}"/>
              </a:ext>
            </a:extLst>
          </p:cNvPr>
          <p:cNvGrpSpPr/>
          <p:nvPr/>
        </p:nvGrpSpPr>
        <p:grpSpPr>
          <a:xfrm>
            <a:off x="5463915" y="1982165"/>
            <a:ext cx="636905" cy="681990"/>
            <a:chOff x="862180" y="7882597"/>
            <a:chExt cx="636905" cy="681990"/>
          </a:xfrm>
        </p:grpSpPr>
        <p:sp>
          <p:nvSpPr>
            <p:cNvPr id="16" name="object 43">
              <a:extLst>
                <a:ext uri="{FF2B5EF4-FFF2-40B4-BE49-F238E27FC236}">
                  <a16:creationId xmlns="" xmlns:a16="http://schemas.microsoft.com/office/drawing/2014/main" id="{1446B83E-675C-42B2-A2E4-5831E0CA1F66}"/>
                </a:ext>
              </a:extLst>
            </p:cNvPr>
            <p:cNvSpPr/>
            <p:nvPr/>
          </p:nvSpPr>
          <p:spPr>
            <a:xfrm>
              <a:off x="862180" y="7882597"/>
              <a:ext cx="636905" cy="681990"/>
            </a:xfrm>
            <a:custGeom>
              <a:avLst/>
              <a:gdLst/>
              <a:ahLst/>
              <a:cxnLst/>
              <a:rect l="l" t="t" r="r" b="b"/>
              <a:pathLst>
                <a:path w="636905" h="681990">
                  <a:moveTo>
                    <a:pt x="136895" y="269240"/>
                  </a:moveTo>
                  <a:lnTo>
                    <a:pt x="113106" y="269240"/>
                  </a:lnTo>
                  <a:lnTo>
                    <a:pt x="113106" y="328930"/>
                  </a:lnTo>
                  <a:lnTo>
                    <a:pt x="104860" y="330200"/>
                  </a:lnTo>
                  <a:lnTo>
                    <a:pt x="96696" y="330200"/>
                  </a:lnTo>
                  <a:lnTo>
                    <a:pt x="88644" y="331470"/>
                  </a:lnTo>
                  <a:lnTo>
                    <a:pt x="48368" y="347980"/>
                  </a:lnTo>
                  <a:lnTo>
                    <a:pt x="6108" y="402590"/>
                  </a:lnTo>
                  <a:lnTo>
                    <a:pt x="0" y="574040"/>
                  </a:lnTo>
                  <a:lnTo>
                    <a:pt x="6832" y="612140"/>
                  </a:lnTo>
                  <a:lnTo>
                    <a:pt x="25779" y="645160"/>
                  </a:lnTo>
                  <a:lnTo>
                    <a:pt x="54744" y="668020"/>
                  </a:lnTo>
                  <a:lnTo>
                    <a:pt x="91630" y="681990"/>
                  </a:lnTo>
                  <a:lnTo>
                    <a:pt x="121259" y="681990"/>
                  </a:lnTo>
                  <a:lnTo>
                    <a:pt x="176082" y="659130"/>
                  </a:lnTo>
                  <a:lnTo>
                    <a:pt x="177289" y="657860"/>
                  </a:lnTo>
                  <a:lnTo>
                    <a:pt x="89957" y="657860"/>
                  </a:lnTo>
                  <a:lnTo>
                    <a:pt x="58483" y="643890"/>
                  </a:lnTo>
                  <a:lnTo>
                    <a:pt x="23749" y="585470"/>
                  </a:lnTo>
                  <a:lnTo>
                    <a:pt x="22741" y="534670"/>
                  </a:lnTo>
                  <a:lnTo>
                    <a:pt x="22796" y="439420"/>
                  </a:lnTo>
                  <a:lnTo>
                    <a:pt x="40843" y="386080"/>
                  </a:lnTo>
                  <a:lnTo>
                    <a:pt x="87845" y="355600"/>
                  </a:lnTo>
                  <a:lnTo>
                    <a:pt x="100195" y="353060"/>
                  </a:lnTo>
                  <a:lnTo>
                    <a:pt x="106596" y="353060"/>
                  </a:lnTo>
                  <a:lnTo>
                    <a:pt x="113144" y="351790"/>
                  </a:lnTo>
                  <a:lnTo>
                    <a:pt x="136795" y="351790"/>
                  </a:lnTo>
                  <a:lnTo>
                    <a:pt x="136895" y="269240"/>
                  </a:lnTo>
                  <a:close/>
                </a:path>
                <a:path w="636905" h="681990">
                  <a:moveTo>
                    <a:pt x="269173" y="557530"/>
                  </a:moveTo>
                  <a:lnTo>
                    <a:pt x="235696" y="557530"/>
                  </a:lnTo>
                  <a:lnTo>
                    <a:pt x="242144" y="560070"/>
                  </a:lnTo>
                  <a:lnTo>
                    <a:pt x="246982" y="563880"/>
                  </a:lnTo>
                  <a:lnTo>
                    <a:pt x="249237" y="570230"/>
                  </a:lnTo>
                  <a:lnTo>
                    <a:pt x="249913" y="581660"/>
                  </a:lnTo>
                  <a:lnTo>
                    <a:pt x="249971" y="584200"/>
                  </a:lnTo>
                  <a:lnTo>
                    <a:pt x="250075" y="615950"/>
                  </a:lnTo>
                  <a:lnTo>
                    <a:pt x="247650" y="617220"/>
                  </a:lnTo>
                  <a:lnTo>
                    <a:pt x="243306" y="622300"/>
                  </a:lnTo>
                  <a:lnTo>
                    <a:pt x="239166" y="627380"/>
                  </a:lnTo>
                  <a:lnTo>
                    <a:pt x="234289" y="640080"/>
                  </a:lnTo>
                  <a:lnTo>
                    <a:pt x="232791" y="647700"/>
                  </a:lnTo>
                  <a:lnTo>
                    <a:pt x="231076" y="655320"/>
                  </a:lnTo>
                  <a:lnTo>
                    <a:pt x="230703" y="662940"/>
                  </a:lnTo>
                  <a:lnTo>
                    <a:pt x="233367" y="670560"/>
                  </a:lnTo>
                  <a:lnTo>
                    <a:pt x="239086" y="676910"/>
                  </a:lnTo>
                  <a:lnTo>
                    <a:pt x="247878" y="681990"/>
                  </a:lnTo>
                  <a:lnTo>
                    <a:pt x="343839" y="681990"/>
                  </a:lnTo>
                  <a:lnTo>
                    <a:pt x="350240" y="679450"/>
                  </a:lnTo>
                  <a:lnTo>
                    <a:pt x="356196" y="675640"/>
                  </a:lnTo>
                  <a:lnTo>
                    <a:pt x="359117" y="669290"/>
                  </a:lnTo>
                  <a:lnTo>
                    <a:pt x="360180" y="659130"/>
                  </a:lnTo>
                  <a:lnTo>
                    <a:pt x="253746" y="659130"/>
                  </a:lnTo>
                  <a:lnTo>
                    <a:pt x="255460" y="652780"/>
                  </a:lnTo>
                  <a:lnTo>
                    <a:pt x="256781" y="646430"/>
                  </a:lnTo>
                  <a:lnTo>
                    <a:pt x="259041" y="638810"/>
                  </a:lnTo>
                  <a:lnTo>
                    <a:pt x="261327" y="637540"/>
                  </a:lnTo>
                  <a:lnTo>
                    <a:pt x="355920" y="637540"/>
                  </a:lnTo>
                  <a:lnTo>
                    <a:pt x="352622" y="628650"/>
                  </a:lnTo>
                  <a:lnTo>
                    <a:pt x="345795" y="618490"/>
                  </a:lnTo>
                  <a:lnTo>
                    <a:pt x="341820" y="615950"/>
                  </a:lnTo>
                  <a:lnTo>
                    <a:pt x="341198" y="613410"/>
                  </a:lnTo>
                  <a:lnTo>
                    <a:pt x="273126" y="613410"/>
                  </a:lnTo>
                  <a:lnTo>
                    <a:pt x="273242" y="603250"/>
                  </a:lnTo>
                  <a:lnTo>
                    <a:pt x="273146" y="581660"/>
                  </a:lnTo>
                  <a:lnTo>
                    <a:pt x="272884" y="575310"/>
                  </a:lnTo>
                  <a:lnTo>
                    <a:pt x="272351" y="567690"/>
                  </a:lnTo>
                  <a:lnTo>
                    <a:pt x="270560" y="560070"/>
                  </a:lnTo>
                  <a:lnTo>
                    <a:pt x="269173" y="557530"/>
                  </a:lnTo>
                  <a:close/>
                </a:path>
                <a:path w="636905" h="681990">
                  <a:moveTo>
                    <a:pt x="355920" y="637540"/>
                  </a:moveTo>
                  <a:lnTo>
                    <a:pt x="329996" y="637540"/>
                  </a:lnTo>
                  <a:lnTo>
                    <a:pt x="332384" y="638810"/>
                  </a:lnTo>
                  <a:lnTo>
                    <a:pt x="332714" y="638810"/>
                  </a:lnTo>
                  <a:lnTo>
                    <a:pt x="334606" y="646430"/>
                  </a:lnTo>
                  <a:lnTo>
                    <a:pt x="336042" y="652780"/>
                  </a:lnTo>
                  <a:lnTo>
                    <a:pt x="337731" y="659130"/>
                  </a:lnTo>
                  <a:lnTo>
                    <a:pt x="360180" y="659130"/>
                  </a:lnTo>
                  <a:lnTo>
                    <a:pt x="360313" y="657860"/>
                  </a:lnTo>
                  <a:lnTo>
                    <a:pt x="357805" y="642620"/>
                  </a:lnTo>
                  <a:lnTo>
                    <a:pt x="355920" y="637540"/>
                  </a:lnTo>
                  <a:close/>
                </a:path>
                <a:path w="636905" h="681990">
                  <a:moveTo>
                    <a:pt x="235534" y="534670"/>
                  </a:moveTo>
                  <a:lnTo>
                    <a:pt x="195632" y="561340"/>
                  </a:lnTo>
                  <a:lnTo>
                    <a:pt x="187941" y="603250"/>
                  </a:lnTo>
                  <a:lnTo>
                    <a:pt x="174063" y="628650"/>
                  </a:lnTo>
                  <a:lnTo>
                    <a:pt x="152769" y="646430"/>
                  </a:lnTo>
                  <a:lnTo>
                    <a:pt x="125183" y="657860"/>
                  </a:lnTo>
                  <a:lnTo>
                    <a:pt x="177289" y="657860"/>
                  </a:lnTo>
                  <a:lnTo>
                    <a:pt x="196592" y="637540"/>
                  </a:lnTo>
                  <a:lnTo>
                    <a:pt x="209897" y="610870"/>
                  </a:lnTo>
                  <a:lnTo>
                    <a:pt x="215912" y="579120"/>
                  </a:lnTo>
                  <a:lnTo>
                    <a:pt x="216763" y="566420"/>
                  </a:lnTo>
                  <a:lnTo>
                    <a:pt x="220154" y="561340"/>
                  </a:lnTo>
                  <a:lnTo>
                    <a:pt x="228612" y="558800"/>
                  </a:lnTo>
                  <a:lnTo>
                    <a:pt x="235696" y="557530"/>
                  </a:lnTo>
                  <a:lnTo>
                    <a:pt x="269173" y="557530"/>
                  </a:lnTo>
                  <a:lnTo>
                    <a:pt x="267093" y="553720"/>
                  </a:lnTo>
                  <a:lnTo>
                    <a:pt x="258940" y="543560"/>
                  </a:lnTo>
                  <a:lnTo>
                    <a:pt x="248067" y="537210"/>
                  </a:lnTo>
                  <a:lnTo>
                    <a:pt x="235534" y="534670"/>
                  </a:lnTo>
                  <a:close/>
                </a:path>
                <a:path w="636905" h="681990">
                  <a:moveTo>
                    <a:pt x="136795" y="351790"/>
                  </a:moveTo>
                  <a:lnTo>
                    <a:pt x="113144" y="351790"/>
                  </a:lnTo>
                  <a:lnTo>
                    <a:pt x="113144" y="397510"/>
                  </a:lnTo>
                  <a:lnTo>
                    <a:pt x="108038" y="398780"/>
                  </a:lnTo>
                  <a:lnTo>
                    <a:pt x="103098" y="398780"/>
                  </a:lnTo>
                  <a:lnTo>
                    <a:pt x="98425" y="400050"/>
                  </a:lnTo>
                  <a:lnTo>
                    <a:pt x="68199" y="436880"/>
                  </a:lnTo>
                  <a:lnTo>
                    <a:pt x="68007" y="534670"/>
                  </a:lnTo>
                  <a:lnTo>
                    <a:pt x="68224" y="575310"/>
                  </a:lnTo>
                  <a:lnTo>
                    <a:pt x="71549" y="590550"/>
                  </a:lnTo>
                  <a:lnTo>
                    <a:pt x="80297" y="603250"/>
                  </a:lnTo>
                  <a:lnTo>
                    <a:pt x="93057" y="612140"/>
                  </a:lnTo>
                  <a:lnTo>
                    <a:pt x="108419" y="614680"/>
                  </a:lnTo>
                  <a:lnTo>
                    <a:pt x="123679" y="610870"/>
                  </a:lnTo>
                  <a:lnTo>
                    <a:pt x="136120" y="603250"/>
                  </a:lnTo>
                  <a:lnTo>
                    <a:pt x="143727" y="591820"/>
                  </a:lnTo>
                  <a:lnTo>
                    <a:pt x="108343" y="591820"/>
                  </a:lnTo>
                  <a:lnTo>
                    <a:pt x="101461" y="590550"/>
                  </a:lnTo>
                  <a:lnTo>
                    <a:pt x="96051" y="586740"/>
                  </a:lnTo>
                  <a:lnTo>
                    <a:pt x="92511" y="580390"/>
                  </a:lnTo>
                  <a:lnTo>
                    <a:pt x="91236" y="572770"/>
                  </a:lnTo>
                  <a:lnTo>
                    <a:pt x="91110" y="520700"/>
                  </a:lnTo>
                  <a:lnTo>
                    <a:pt x="91236" y="439420"/>
                  </a:lnTo>
                  <a:lnTo>
                    <a:pt x="92674" y="431800"/>
                  </a:lnTo>
                  <a:lnTo>
                    <a:pt x="96842" y="425450"/>
                  </a:lnTo>
                  <a:lnTo>
                    <a:pt x="103607" y="421640"/>
                  </a:lnTo>
                  <a:lnTo>
                    <a:pt x="360697" y="421640"/>
                  </a:lnTo>
                  <a:lnTo>
                    <a:pt x="360955" y="420370"/>
                  </a:lnTo>
                  <a:lnTo>
                    <a:pt x="137160" y="420370"/>
                  </a:lnTo>
                  <a:lnTo>
                    <a:pt x="137045" y="417830"/>
                  </a:lnTo>
                  <a:lnTo>
                    <a:pt x="136804" y="415290"/>
                  </a:lnTo>
                  <a:lnTo>
                    <a:pt x="136795" y="351790"/>
                  </a:lnTo>
                  <a:close/>
                </a:path>
                <a:path w="636905" h="681990">
                  <a:moveTo>
                    <a:pt x="360697" y="421640"/>
                  </a:moveTo>
                  <a:lnTo>
                    <a:pt x="112839" y="421640"/>
                  </a:lnTo>
                  <a:lnTo>
                    <a:pt x="117680" y="433070"/>
                  </a:lnTo>
                  <a:lnTo>
                    <a:pt x="123420" y="439420"/>
                  </a:lnTo>
                  <a:lnTo>
                    <a:pt x="131743" y="443230"/>
                  </a:lnTo>
                  <a:lnTo>
                    <a:pt x="144335" y="444500"/>
                  </a:lnTo>
                  <a:lnTo>
                    <a:pt x="330581" y="444500"/>
                  </a:lnTo>
                  <a:lnTo>
                    <a:pt x="330644" y="476250"/>
                  </a:lnTo>
                  <a:lnTo>
                    <a:pt x="349001" y="535940"/>
                  </a:lnTo>
                  <a:lnTo>
                    <a:pt x="391073" y="584200"/>
                  </a:lnTo>
                  <a:lnTo>
                    <a:pt x="446626" y="609600"/>
                  </a:lnTo>
                  <a:lnTo>
                    <a:pt x="478548" y="614680"/>
                  </a:lnTo>
                  <a:lnTo>
                    <a:pt x="525616" y="608330"/>
                  </a:lnTo>
                  <a:lnTo>
                    <a:pt x="561661" y="591820"/>
                  </a:lnTo>
                  <a:lnTo>
                    <a:pt x="483209" y="591820"/>
                  </a:lnTo>
                  <a:lnTo>
                    <a:pt x="432314" y="581660"/>
                  </a:lnTo>
                  <a:lnTo>
                    <a:pt x="390879" y="552450"/>
                  </a:lnTo>
                  <a:lnTo>
                    <a:pt x="363042" y="511810"/>
                  </a:lnTo>
                  <a:lnTo>
                    <a:pt x="352945" y="459740"/>
                  </a:lnTo>
                  <a:lnTo>
                    <a:pt x="360697" y="421640"/>
                  </a:lnTo>
                  <a:close/>
                </a:path>
                <a:path w="636905" h="681990">
                  <a:moveTo>
                    <a:pt x="298224" y="488950"/>
                  </a:moveTo>
                  <a:lnTo>
                    <a:pt x="233997" y="488950"/>
                  </a:lnTo>
                  <a:lnTo>
                    <a:pt x="265913" y="495300"/>
                  </a:lnTo>
                  <a:lnTo>
                    <a:pt x="292352" y="513080"/>
                  </a:lnTo>
                  <a:lnTo>
                    <a:pt x="310701" y="539750"/>
                  </a:lnTo>
                  <a:lnTo>
                    <a:pt x="318350" y="571500"/>
                  </a:lnTo>
                  <a:lnTo>
                    <a:pt x="318451" y="575310"/>
                  </a:lnTo>
                  <a:lnTo>
                    <a:pt x="318555" y="599440"/>
                  </a:lnTo>
                  <a:lnTo>
                    <a:pt x="318452" y="613410"/>
                  </a:lnTo>
                  <a:lnTo>
                    <a:pt x="341198" y="613410"/>
                  </a:lnTo>
                  <a:lnTo>
                    <a:pt x="341082" y="581660"/>
                  </a:lnTo>
                  <a:lnTo>
                    <a:pt x="340752" y="570230"/>
                  </a:lnTo>
                  <a:lnTo>
                    <a:pt x="339598" y="557530"/>
                  </a:lnTo>
                  <a:lnTo>
                    <a:pt x="324470" y="515620"/>
                  </a:lnTo>
                  <a:lnTo>
                    <a:pt x="298224" y="488950"/>
                  </a:lnTo>
                  <a:close/>
                </a:path>
                <a:path w="636905" h="681990">
                  <a:moveTo>
                    <a:pt x="254858" y="468630"/>
                  </a:moveTo>
                  <a:lnTo>
                    <a:pt x="210870" y="468630"/>
                  </a:lnTo>
                  <a:lnTo>
                    <a:pt x="176641" y="482600"/>
                  </a:lnTo>
                  <a:lnTo>
                    <a:pt x="149966" y="505460"/>
                  </a:lnTo>
                  <a:lnTo>
                    <a:pt x="132337" y="535940"/>
                  </a:lnTo>
                  <a:lnTo>
                    <a:pt x="125247" y="572770"/>
                  </a:lnTo>
                  <a:lnTo>
                    <a:pt x="123827" y="580390"/>
                  </a:lnTo>
                  <a:lnTo>
                    <a:pt x="120348" y="585470"/>
                  </a:lnTo>
                  <a:lnTo>
                    <a:pt x="115092" y="590550"/>
                  </a:lnTo>
                  <a:lnTo>
                    <a:pt x="108343" y="591820"/>
                  </a:lnTo>
                  <a:lnTo>
                    <a:pt x="143727" y="591820"/>
                  </a:lnTo>
                  <a:lnTo>
                    <a:pt x="144572" y="590550"/>
                  </a:lnTo>
                  <a:lnTo>
                    <a:pt x="155062" y="541020"/>
                  </a:lnTo>
                  <a:lnTo>
                    <a:pt x="173472" y="514350"/>
                  </a:lnTo>
                  <a:lnTo>
                    <a:pt x="200611" y="495300"/>
                  </a:lnTo>
                  <a:lnTo>
                    <a:pt x="233997" y="488950"/>
                  </a:lnTo>
                  <a:lnTo>
                    <a:pt x="298224" y="488950"/>
                  </a:lnTo>
                  <a:lnTo>
                    <a:pt x="294474" y="485140"/>
                  </a:lnTo>
                  <a:lnTo>
                    <a:pt x="254858" y="468630"/>
                  </a:lnTo>
                  <a:close/>
                </a:path>
                <a:path w="636905" h="681990">
                  <a:moveTo>
                    <a:pt x="562997" y="330200"/>
                  </a:moveTo>
                  <a:lnTo>
                    <a:pt x="483628" y="330200"/>
                  </a:lnTo>
                  <a:lnTo>
                    <a:pt x="534655" y="340360"/>
                  </a:lnTo>
                  <a:lnTo>
                    <a:pt x="576283" y="368300"/>
                  </a:lnTo>
                  <a:lnTo>
                    <a:pt x="604234" y="410210"/>
                  </a:lnTo>
                  <a:lnTo>
                    <a:pt x="614235" y="461010"/>
                  </a:lnTo>
                  <a:lnTo>
                    <a:pt x="603631" y="511810"/>
                  </a:lnTo>
                  <a:lnTo>
                    <a:pt x="575411" y="553720"/>
                  </a:lnTo>
                  <a:lnTo>
                    <a:pt x="533846" y="581660"/>
                  </a:lnTo>
                  <a:lnTo>
                    <a:pt x="483209" y="591820"/>
                  </a:lnTo>
                  <a:lnTo>
                    <a:pt x="561661" y="591820"/>
                  </a:lnTo>
                  <a:lnTo>
                    <a:pt x="601045" y="560070"/>
                  </a:lnTo>
                  <a:lnTo>
                    <a:pt x="624862" y="520700"/>
                  </a:lnTo>
                  <a:lnTo>
                    <a:pt x="636384" y="474980"/>
                  </a:lnTo>
                  <a:lnTo>
                    <a:pt x="636792" y="448310"/>
                  </a:lnTo>
                  <a:lnTo>
                    <a:pt x="632785" y="422910"/>
                  </a:lnTo>
                  <a:lnTo>
                    <a:pt x="624284" y="398780"/>
                  </a:lnTo>
                  <a:lnTo>
                    <a:pt x="611212" y="375920"/>
                  </a:lnTo>
                  <a:lnTo>
                    <a:pt x="584910" y="345440"/>
                  </a:lnTo>
                  <a:lnTo>
                    <a:pt x="562997" y="330200"/>
                  </a:lnTo>
                  <a:close/>
                </a:path>
                <a:path w="636905" h="681990">
                  <a:moveTo>
                    <a:pt x="270789" y="273050"/>
                  </a:moveTo>
                  <a:lnTo>
                    <a:pt x="211505" y="273050"/>
                  </a:lnTo>
                  <a:lnTo>
                    <a:pt x="197386" y="274320"/>
                  </a:lnTo>
                  <a:lnTo>
                    <a:pt x="188080" y="280670"/>
                  </a:lnTo>
                  <a:lnTo>
                    <a:pt x="183012" y="290830"/>
                  </a:lnTo>
                  <a:lnTo>
                    <a:pt x="181610" y="302260"/>
                  </a:lnTo>
                  <a:lnTo>
                    <a:pt x="181849" y="323850"/>
                  </a:lnTo>
                  <a:lnTo>
                    <a:pt x="181935" y="367030"/>
                  </a:lnTo>
                  <a:lnTo>
                    <a:pt x="181813" y="420370"/>
                  </a:lnTo>
                  <a:lnTo>
                    <a:pt x="205257" y="420370"/>
                  </a:lnTo>
                  <a:lnTo>
                    <a:pt x="205257" y="295910"/>
                  </a:lnTo>
                  <a:lnTo>
                    <a:pt x="295456" y="295910"/>
                  </a:lnTo>
                  <a:lnTo>
                    <a:pt x="294181" y="287020"/>
                  </a:lnTo>
                  <a:lnTo>
                    <a:pt x="289382" y="279400"/>
                  </a:lnTo>
                  <a:lnTo>
                    <a:pt x="281544" y="274320"/>
                  </a:lnTo>
                  <a:lnTo>
                    <a:pt x="270789" y="273050"/>
                  </a:lnTo>
                  <a:close/>
                </a:path>
                <a:path w="636905" h="681990">
                  <a:moveTo>
                    <a:pt x="295456" y="295910"/>
                  </a:moveTo>
                  <a:lnTo>
                    <a:pt x="272669" y="295910"/>
                  </a:lnTo>
                  <a:lnTo>
                    <a:pt x="272669" y="420370"/>
                  </a:lnTo>
                  <a:lnTo>
                    <a:pt x="295821" y="420370"/>
                  </a:lnTo>
                  <a:lnTo>
                    <a:pt x="295821" y="298450"/>
                  </a:lnTo>
                  <a:lnTo>
                    <a:pt x="295456" y="295910"/>
                  </a:lnTo>
                  <a:close/>
                </a:path>
                <a:path w="636905" h="681990">
                  <a:moveTo>
                    <a:pt x="328279" y="87630"/>
                  </a:moveTo>
                  <a:lnTo>
                    <a:pt x="296087" y="87630"/>
                  </a:lnTo>
                  <a:lnTo>
                    <a:pt x="403437" y="195580"/>
                  </a:lnTo>
                  <a:lnTo>
                    <a:pt x="426952" y="218440"/>
                  </a:lnTo>
                  <a:lnTo>
                    <a:pt x="452729" y="245110"/>
                  </a:lnTo>
                  <a:lnTo>
                    <a:pt x="454456" y="248920"/>
                  </a:lnTo>
                  <a:lnTo>
                    <a:pt x="454533" y="251460"/>
                  </a:lnTo>
                  <a:lnTo>
                    <a:pt x="454639" y="259080"/>
                  </a:lnTo>
                  <a:lnTo>
                    <a:pt x="454748" y="307340"/>
                  </a:lnTo>
                  <a:lnTo>
                    <a:pt x="454520" y="309880"/>
                  </a:lnTo>
                  <a:lnTo>
                    <a:pt x="450240" y="311150"/>
                  </a:lnTo>
                  <a:lnTo>
                    <a:pt x="411067" y="325120"/>
                  </a:lnTo>
                  <a:lnTo>
                    <a:pt x="379048" y="347980"/>
                  </a:lnTo>
                  <a:lnTo>
                    <a:pt x="354219" y="378460"/>
                  </a:lnTo>
                  <a:lnTo>
                    <a:pt x="336029" y="417830"/>
                  </a:lnTo>
                  <a:lnTo>
                    <a:pt x="334187" y="420370"/>
                  </a:lnTo>
                  <a:lnTo>
                    <a:pt x="360955" y="420370"/>
                  </a:lnTo>
                  <a:lnTo>
                    <a:pt x="363281" y="408940"/>
                  </a:lnTo>
                  <a:lnTo>
                    <a:pt x="391264" y="368300"/>
                  </a:lnTo>
                  <a:lnTo>
                    <a:pt x="432759" y="340360"/>
                  </a:lnTo>
                  <a:lnTo>
                    <a:pt x="483628" y="330200"/>
                  </a:lnTo>
                  <a:lnTo>
                    <a:pt x="562997" y="330200"/>
                  </a:lnTo>
                  <a:lnTo>
                    <a:pt x="553867" y="323850"/>
                  </a:lnTo>
                  <a:lnTo>
                    <a:pt x="518360" y="311150"/>
                  </a:lnTo>
                  <a:lnTo>
                    <a:pt x="478663" y="307340"/>
                  </a:lnTo>
                  <a:lnTo>
                    <a:pt x="478663" y="271780"/>
                  </a:lnTo>
                  <a:lnTo>
                    <a:pt x="480110" y="270510"/>
                  </a:lnTo>
                  <a:lnTo>
                    <a:pt x="535412" y="270510"/>
                  </a:lnTo>
                  <a:lnTo>
                    <a:pt x="538666" y="266700"/>
                  </a:lnTo>
                  <a:lnTo>
                    <a:pt x="505599" y="266700"/>
                  </a:lnTo>
                  <a:lnTo>
                    <a:pt x="504202" y="264160"/>
                  </a:lnTo>
                  <a:lnTo>
                    <a:pt x="502920" y="261620"/>
                  </a:lnTo>
                  <a:lnTo>
                    <a:pt x="328279" y="87630"/>
                  </a:lnTo>
                  <a:close/>
                </a:path>
                <a:path w="636905" h="681990">
                  <a:moveTo>
                    <a:pt x="169887" y="34290"/>
                  </a:moveTo>
                  <a:lnTo>
                    <a:pt x="137261" y="34290"/>
                  </a:lnTo>
                  <a:lnTo>
                    <a:pt x="127348" y="35560"/>
                  </a:lnTo>
                  <a:lnTo>
                    <a:pt x="119888" y="40640"/>
                  </a:lnTo>
                  <a:lnTo>
                    <a:pt x="115180" y="49530"/>
                  </a:lnTo>
                  <a:lnTo>
                    <a:pt x="113525" y="58420"/>
                  </a:lnTo>
                  <a:lnTo>
                    <a:pt x="113408" y="148590"/>
                  </a:lnTo>
                  <a:lnTo>
                    <a:pt x="113296" y="170180"/>
                  </a:lnTo>
                  <a:lnTo>
                    <a:pt x="111633" y="173990"/>
                  </a:lnTo>
                  <a:lnTo>
                    <a:pt x="95661" y="190500"/>
                  </a:lnTo>
                  <a:lnTo>
                    <a:pt x="54356" y="232410"/>
                  </a:lnTo>
                  <a:lnTo>
                    <a:pt x="47575" y="241300"/>
                  </a:lnTo>
                  <a:lnTo>
                    <a:pt x="45289" y="250190"/>
                  </a:lnTo>
                  <a:lnTo>
                    <a:pt x="47492" y="259080"/>
                  </a:lnTo>
                  <a:lnTo>
                    <a:pt x="54178" y="267970"/>
                  </a:lnTo>
                  <a:lnTo>
                    <a:pt x="62915" y="276860"/>
                  </a:lnTo>
                  <a:lnTo>
                    <a:pt x="67373" y="281940"/>
                  </a:lnTo>
                  <a:lnTo>
                    <a:pt x="75710" y="287020"/>
                  </a:lnTo>
                  <a:lnTo>
                    <a:pt x="84466" y="289560"/>
                  </a:lnTo>
                  <a:lnTo>
                    <a:pt x="93228" y="287020"/>
                  </a:lnTo>
                  <a:lnTo>
                    <a:pt x="101587" y="281940"/>
                  </a:lnTo>
                  <a:lnTo>
                    <a:pt x="105143" y="278130"/>
                  </a:lnTo>
                  <a:lnTo>
                    <a:pt x="108470" y="274320"/>
                  </a:lnTo>
                  <a:lnTo>
                    <a:pt x="113106" y="269240"/>
                  </a:lnTo>
                  <a:lnTo>
                    <a:pt x="136895" y="269240"/>
                  </a:lnTo>
                  <a:lnTo>
                    <a:pt x="136905" y="265430"/>
                  </a:lnTo>
                  <a:lnTo>
                    <a:pt x="84963" y="265430"/>
                  </a:lnTo>
                  <a:lnTo>
                    <a:pt x="79235" y="260350"/>
                  </a:lnTo>
                  <a:lnTo>
                    <a:pt x="69634" y="251460"/>
                  </a:lnTo>
                  <a:lnTo>
                    <a:pt x="172573" y="148590"/>
                  </a:lnTo>
                  <a:lnTo>
                    <a:pt x="137261" y="148590"/>
                  </a:lnTo>
                  <a:lnTo>
                    <a:pt x="137261" y="57150"/>
                  </a:lnTo>
                  <a:lnTo>
                    <a:pt x="193332" y="57150"/>
                  </a:lnTo>
                  <a:lnTo>
                    <a:pt x="193459" y="54610"/>
                  </a:lnTo>
                  <a:lnTo>
                    <a:pt x="192392" y="50800"/>
                  </a:lnTo>
                  <a:lnTo>
                    <a:pt x="189401" y="44450"/>
                  </a:lnTo>
                  <a:lnTo>
                    <a:pt x="184464" y="39370"/>
                  </a:lnTo>
                  <a:lnTo>
                    <a:pt x="177865" y="35560"/>
                  </a:lnTo>
                  <a:lnTo>
                    <a:pt x="169887" y="34290"/>
                  </a:lnTo>
                  <a:close/>
                </a:path>
                <a:path w="636905" h="681990">
                  <a:moveTo>
                    <a:pt x="535412" y="270510"/>
                  </a:moveTo>
                  <a:lnTo>
                    <a:pt x="480110" y="270510"/>
                  </a:lnTo>
                  <a:lnTo>
                    <a:pt x="483831" y="274320"/>
                  </a:lnTo>
                  <a:lnTo>
                    <a:pt x="487324" y="279400"/>
                  </a:lnTo>
                  <a:lnTo>
                    <a:pt x="491324" y="283210"/>
                  </a:lnTo>
                  <a:lnTo>
                    <a:pt x="498922" y="288290"/>
                  </a:lnTo>
                  <a:lnTo>
                    <a:pt x="507182" y="289560"/>
                  </a:lnTo>
                  <a:lnTo>
                    <a:pt x="515454" y="288290"/>
                  </a:lnTo>
                  <a:lnTo>
                    <a:pt x="523087" y="283210"/>
                  </a:lnTo>
                  <a:lnTo>
                    <a:pt x="528751" y="276860"/>
                  </a:lnTo>
                  <a:lnTo>
                    <a:pt x="534327" y="271780"/>
                  </a:lnTo>
                  <a:lnTo>
                    <a:pt x="535412" y="270510"/>
                  </a:lnTo>
                  <a:close/>
                </a:path>
                <a:path w="636905" h="681990">
                  <a:moveTo>
                    <a:pt x="330871" y="25400"/>
                  </a:moveTo>
                  <a:lnTo>
                    <a:pt x="295846" y="25400"/>
                  </a:lnTo>
                  <a:lnTo>
                    <a:pt x="521652" y="250190"/>
                  </a:lnTo>
                  <a:lnTo>
                    <a:pt x="505599" y="266700"/>
                  </a:lnTo>
                  <a:lnTo>
                    <a:pt x="538666" y="266700"/>
                  </a:lnTo>
                  <a:lnTo>
                    <a:pt x="541921" y="262890"/>
                  </a:lnTo>
                  <a:lnTo>
                    <a:pt x="543890" y="260350"/>
                  </a:lnTo>
                  <a:lnTo>
                    <a:pt x="545033" y="256540"/>
                  </a:lnTo>
                  <a:lnTo>
                    <a:pt x="546143" y="248920"/>
                  </a:lnTo>
                  <a:lnTo>
                    <a:pt x="544693" y="242570"/>
                  </a:lnTo>
                  <a:lnTo>
                    <a:pt x="541257" y="236220"/>
                  </a:lnTo>
                  <a:lnTo>
                    <a:pt x="536409" y="231140"/>
                  </a:lnTo>
                  <a:lnTo>
                    <a:pt x="330871" y="25400"/>
                  </a:lnTo>
                  <a:close/>
                </a:path>
                <a:path w="636905" h="681990">
                  <a:moveTo>
                    <a:pt x="295776" y="64770"/>
                  </a:moveTo>
                  <a:lnTo>
                    <a:pt x="286152" y="67310"/>
                  </a:lnTo>
                  <a:lnTo>
                    <a:pt x="276110" y="74930"/>
                  </a:lnTo>
                  <a:lnTo>
                    <a:pt x="87972" y="262890"/>
                  </a:lnTo>
                  <a:lnTo>
                    <a:pt x="86347" y="264160"/>
                  </a:lnTo>
                  <a:lnTo>
                    <a:pt x="84963" y="265430"/>
                  </a:lnTo>
                  <a:lnTo>
                    <a:pt x="136905" y="265430"/>
                  </a:lnTo>
                  <a:lnTo>
                    <a:pt x="136944" y="250190"/>
                  </a:lnTo>
                  <a:lnTo>
                    <a:pt x="138010" y="245110"/>
                  </a:lnTo>
                  <a:lnTo>
                    <a:pt x="178288" y="204470"/>
                  </a:lnTo>
                  <a:lnTo>
                    <a:pt x="293827" y="88900"/>
                  </a:lnTo>
                  <a:lnTo>
                    <a:pt x="294690" y="88900"/>
                  </a:lnTo>
                  <a:lnTo>
                    <a:pt x="296087" y="87630"/>
                  </a:lnTo>
                  <a:lnTo>
                    <a:pt x="328279" y="87630"/>
                  </a:lnTo>
                  <a:lnTo>
                    <a:pt x="315480" y="74930"/>
                  </a:lnTo>
                  <a:lnTo>
                    <a:pt x="305410" y="67310"/>
                  </a:lnTo>
                  <a:lnTo>
                    <a:pt x="295776" y="64770"/>
                  </a:lnTo>
                  <a:close/>
                </a:path>
                <a:path w="636905" h="681990">
                  <a:moveTo>
                    <a:pt x="193332" y="57150"/>
                  </a:moveTo>
                  <a:lnTo>
                    <a:pt x="170205" y="57150"/>
                  </a:lnTo>
                  <a:lnTo>
                    <a:pt x="170332" y="59690"/>
                  </a:lnTo>
                  <a:lnTo>
                    <a:pt x="170586" y="60960"/>
                  </a:lnTo>
                  <a:lnTo>
                    <a:pt x="170616" y="99060"/>
                  </a:lnTo>
                  <a:lnTo>
                    <a:pt x="152644" y="133350"/>
                  </a:lnTo>
                  <a:lnTo>
                    <a:pt x="137261" y="148590"/>
                  </a:lnTo>
                  <a:lnTo>
                    <a:pt x="172573" y="148590"/>
                  </a:lnTo>
                  <a:lnTo>
                    <a:pt x="228491" y="92710"/>
                  </a:lnTo>
                  <a:lnTo>
                    <a:pt x="195745" y="92710"/>
                  </a:lnTo>
                  <a:lnTo>
                    <a:pt x="193370" y="91440"/>
                  </a:lnTo>
                  <a:lnTo>
                    <a:pt x="193332" y="57150"/>
                  </a:lnTo>
                  <a:close/>
                </a:path>
                <a:path w="636905" h="681990">
                  <a:moveTo>
                    <a:pt x="302514" y="0"/>
                  </a:moveTo>
                  <a:lnTo>
                    <a:pt x="289191" y="0"/>
                  </a:lnTo>
                  <a:lnTo>
                    <a:pt x="283133" y="5080"/>
                  </a:lnTo>
                  <a:lnTo>
                    <a:pt x="276707" y="10160"/>
                  </a:lnTo>
                  <a:lnTo>
                    <a:pt x="271106" y="15240"/>
                  </a:lnTo>
                  <a:lnTo>
                    <a:pt x="198234" y="87630"/>
                  </a:lnTo>
                  <a:lnTo>
                    <a:pt x="197116" y="90170"/>
                  </a:lnTo>
                  <a:lnTo>
                    <a:pt x="195745" y="92710"/>
                  </a:lnTo>
                  <a:lnTo>
                    <a:pt x="228491" y="92710"/>
                  </a:lnTo>
                  <a:lnTo>
                    <a:pt x="295846" y="25400"/>
                  </a:lnTo>
                  <a:lnTo>
                    <a:pt x="330871" y="25400"/>
                  </a:lnTo>
                  <a:lnTo>
                    <a:pt x="321932" y="16510"/>
                  </a:lnTo>
                  <a:lnTo>
                    <a:pt x="317278" y="12700"/>
                  </a:lnTo>
                  <a:lnTo>
                    <a:pt x="312408" y="8890"/>
                  </a:lnTo>
                  <a:lnTo>
                    <a:pt x="307446" y="3810"/>
                  </a:lnTo>
                  <a:lnTo>
                    <a:pt x="302514" y="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44">
              <a:extLst>
                <a:ext uri="{FF2B5EF4-FFF2-40B4-BE49-F238E27FC236}">
                  <a16:creationId xmlns="" xmlns:a16="http://schemas.microsoft.com/office/drawing/2014/main" id="{A6702456-6F5C-4943-85BF-732FC40C924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662" y="8245705"/>
              <a:ext cx="122586" cy="19411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7199CA-0A00-407A-8E00-66C620962CBF}"/>
              </a:ext>
            </a:extLst>
          </p:cNvPr>
          <p:cNvSpPr txBox="1"/>
          <p:nvPr/>
        </p:nvSpPr>
        <p:spPr>
          <a:xfrm>
            <a:off x="6963898" y="1868646"/>
            <a:ext cx="4774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6469" algn="l"/>
                <a:tab pos="3228340" algn="l"/>
              </a:tabLst>
            </a:pP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11</a:t>
            </a:r>
            <a:r>
              <a:rPr lang="aa-ET" sz="1800" b="1" spc="-5" dirty="0">
                <a:solidFill>
                  <a:srgbClr val="51738A"/>
                </a:solidFill>
                <a:latin typeface="Roboto"/>
                <a:cs typeface="Roboto"/>
              </a:rPr>
              <a:t>	</a:t>
            </a:r>
            <a:r>
              <a:rPr lang="uk-UA" sz="2800" b="1" spc="-7" baseline="-1915" dirty="0">
                <a:solidFill>
                  <a:srgbClr val="51738A"/>
                </a:solidFill>
                <a:latin typeface="Roboto"/>
                <a:cs typeface="Roboto"/>
              </a:rPr>
              <a:t>6</a:t>
            </a:r>
            <a:r>
              <a:rPr lang="aa-ET" sz="2800" b="1" spc="-7" baseline="-1915" dirty="0">
                <a:solidFill>
                  <a:srgbClr val="51738A"/>
                </a:solidFill>
                <a:latin typeface="Roboto"/>
                <a:cs typeface="Roboto"/>
              </a:rPr>
              <a:t>	</a:t>
            </a:r>
            <a:endParaRPr lang="aa-ET" sz="2400" dirty="0">
              <a:latin typeface="Roboto"/>
              <a:cs typeface="Roboto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="" xmlns:a16="http://schemas.microsoft.com/office/drawing/2014/main" id="{A574A745-83EC-4BC4-88B2-F4D8C561907D}"/>
              </a:ext>
            </a:extLst>
          </p:cNvPr>
          <p:cNvSpPr txBox="1"/>
          <p:nvPr/>
        </p:nvSpPr>
        <p:spPr>
          <a:xfrm>
            <a:off x="6193236" y="2249226"/>
            <a:ext cx="12646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600" b="1" spc="-10" dirty="0">
                <a:solidFill>
                  <a:srgbClr val="51738A"/>
                </a:solidFill>
                <a:latin typeface="Roboto"/>
                <a:cs typeface="Roboto"/>
              </a:rPr>
              <a:t>артезіанські свердловини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A251C3-1036-4CBE-98A9-21F0F191716D}"/>
              </a:ext>
            </a:extLst>
          </p:cNvPr>
          <p:cNvSpPr txBox="1"/>
          <p:nvPr/>
        </p:nvSpPr>
        <p:spPr>
          <a:xfrm>
            <a:off x="7532591" y="2235177"/>
            <a:ext cx="1709015" cy="91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  <a:tabLst>
                <a:tab pos="2566670" algn="l"/>
              </a:tabLst>
            </a:pPr>
            <a:r>
              <a:rPr lang="uk-UA" sz="2400" b="1" spc="-22" baseline="-5555" dirty="0">
                <a:solidFill>
                  <a:srgbClr val="51738A"/>
                </a:solidFill>
                <a:latin typeface="Roboto"/>
                <a:cs typeface="Roboto"/>
              </a:rPr>
              <a:t>каналізаційні </a:t>
            </a:r>
          </a:p>
          <a:p>
            <a:pPr marL="159385">
              <a:lnSpc>
                <a:spcPct val="100000"/>
              </a:lnSpc>
              <a:spcBef>
                <a:spcPts val="100"/>
              </a:spcBef>
              <a:tabLst>
                <a:tab pos="2566670" algn="l"/>
              </a:tabLst>
            </a:pPr>
            <a:r>
              <a:rPr lang="uk-UA" sz="2400" b="1" spc="-22" baseline="-5555" dirty="0">
                <a:solidFill>
                  <a:srgbClr val="51738A"/>
                </a:solidFill>
                <a:latin typeface="Roboto"/>
                <a:cs typeface="Roboto"/>
              </a:rPr>
              <a:t>насосні </a:t>
            </a:r>
            <a:r>
              <a:rPr lang="uk-UA" sz="1600" b="1" spc="-22" baseline="-5555" dirty="0">
                <a:solidFill>
                  <a:srgbClr val="51738A"/>
                </a:solidFill>
                <a:latin typeface="Roboto"/>
                <a:cs typeface="Roboto"/>
              </a:rPr>
              <a:t>                                                </a:t>
            </a:r>
          </a:p>
          <a:p>
            <a:pPr marL="159385">
              <a:lnSpc>
                <a:spcPct val="100000"/>
              </a:lnSpc>
              <a:spcBef>
                <a:spcPts val="100"/>
              </a:spcBef>
              <a:tabLst>
                <a:tab pos="2566670" algn="l"/>
              </a:tabLst>
            </a:pPr>
            <a:r>
              <a:rPr lang="uk-UA" sz="2000" b="1" spc="-5" dirty="0">
                <a:solidFill>
                  <a:srgbClr val="51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600" b="1" spc="-5" dirty="0">
                <a:solidFill>
                  <a:srgbClr val="51738A"/>
                </a:solidFill>
                <a:latin typeface="Roboto"/>
                <a:cs typeface="Roboto"/>
              </a:rPr>
              <a:t>танції</a:t>
            </a:r>
            <a:endParaRPr lang="uk-UA" sz="1600" dirty="0">
              <a:latin typeface="Roboto"/>
              <a:cs typeface="Robo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="" xmlns:a16="http://schemas.microsoft.com/office/drawing/2014/main" id="{83F3636F-F09C-4B5D-B053-0385AD2C051E}"/>
              </a:ext>
            </a:extLst>
          </p:cNvPr>
          <p:cNvSpPr/>
          <p:nvPr/>
        </p:nvSpPr>
        <p:spPr>
          <a:xfrm>
            <a:off x="7549719" y="2135464"/>
            <a:ext cx="12700" cy="594995"/>
          </a:xfrm>
          <a:custGeom>
            <a:avLst/>
            <a:gdLst/>
            <a:ahLst/>
            <a:cxnLst/>
            <a:rect l="l" t="t" r="r" b="b"/>
            <a:pathLst>
              <a:path w="12700" h="594995">
                <a:moveTo>
                  <a:pt x="12700" y="0"/>
                </a:moveTo>
                <a:lnTo>
                  <a:pt x="0" y="0"/>
                </a:lnTo>
                <a:lnTo>
                  <a:pt x="0" y="594575"/>
                </a:lnTo>
                <a:lnTo>
                  <a:pt x="12700" y="594575"/>
                </a:lnTo>
                <a:lnTo>
                  <a:pt x="12700" y="0"/>
                </a:lnTo>
                <a:close/>
              </a:path>
            </a:pathLst>
          </a:custGeom>
          <a:solidFill>
            <a:srgbClr val="5173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object 42">
            <a:extLst>
              <a:ext uri="{FF2B5EF4-FFF2-40B4-BE49-F238E27FC236}">
                <a16:creationId xmlns="" xmlns:a16="http://schemas.microsoft.com/office/drawing/2014/main" id="{F3FFA934-0A8B-4A33-89C6-60C36FDBEF74}"/>
              </a:ext>
            </a:extLst>
          </p:cNvPr>
          <p:cNvGrpSpPr/>
          <p:nvPr/>
        </p:nvGrpSpPr>
        <p:grpSpPr>
          <a:xfrm>
            <a:off x="9119611" y="2136005"/>
            <a:ext cx="636905" cy="681990"/>
            <a:chOff x="862180" y="7882597"/>
            <a:chExt cx="636905" cy="681990"/>
          </a:xfrm>
        </p:grpSpPr>
        <p:sp>
          <p:nvSpPr>
            <p:cNvPr id="30" name="object 43">
              <a:extLst>
                <a:ext uri="{FF2B5EF4-FFF2-40B4-BE49-F238E27FC236}">
                  <a16:creationId xmlns="" xmlns:a16="http://schemas.microsoft.com/office/drawing/2014/main" id="{582FF605-93CD-4B09-B5E3-F632C10FB7A2}"/>
                </a:ext>
              </a:extLst>
            </p:cNvPr>
            <p:cNvSpPr/>
            <p:nvPr/>
          </p:nvSpPr>
          <p:spPr>
            <a:xfrm>
              <a:off x="862180" y="7882597"/>
              <a:ext cx="636905" cy="681990"/>
            </a:xfrm>
            <a:custGeom>
              <a:avLst/>
              <a:gdLst/>
              <a:ahLst/>
              <a:cxnLst/>
              <a:rect l="l" t="t" r="r" b="b"/>
              <a:pathLst>
                <a:path w="636905" h="681990">
                  <a:moveTo>
                    <a:pt x="136895" y="269240"/>
                  </a:moveTo>
                  <a:lnTo>
                    <a:pt x="113106" y="269240"/>
                  </a:lnTo>
                  <a:lnTo>
                    <a:pt x="113106" y="328930"/>
                  </a:lnTo>
                  <a:lnTo>
                    <a:pt x="104860" y="330200"/>
                  </a:lnTo>
                  <a:lnTo>
                    <a:pt x="96696" y="330200"/>
                  </a:lnTo>
                  <a:lnTo>
                    <a:pt x="88644" y="331470"/>
                  </a:lnTo>
                  <a:lnTo>
                    <a:pt x="48368" y="347980"/>
                  </a:lnTo>
                  <a:lnTo>
                    <a:pt x="6108" y="402590"/>
                  </a:lnTo>
                  <a:lnTo>
                    <a:pt x="0" y="574040"/>
                  </a:lnTo>
                  <a:lnTo>
                    <a:pt x="6832" y="612140"/>
                  </a:lnTo>
                  <a:lnTo>
                    <a:pt x="25779" y="645160"/>
                  </a:lnTo>
                  <a:lnTo>
                    <a:pt x="54744" y="668020"/>
                  </a:lnTo>
                  <a:lnTo>
                    <a:pt x="91630" y="681990"/>
                  </a:lnTo>
                  <a:lnTo>
                    <a:pt x="121259" y="681990"/>
                  </a:lnTo>
                  <a:lnTo>
                    <a:pt x="176082" y="659130"/>
                  </a:lnTo>
                  <a:lnTo>
                    <a:pt x="177289" y="657860"/>
                  </a:lnTo>
                  <a:lnTo>
                    <a:pt x="89957" y="657860"/>
                  </a:lnTo>
                  <a:lnTo>
                    <a:pt x="58483" y="643890"/>
                  </a:lnTo>
                  <a:lnTo>
                    <a:pt x="23749" y="585470"/>
                  </a:lnTo>
                  <a:lnTo>
                    <a:pt x="22741" y="534670"/>
                  </a:lnTo>
                  <a:lnTo>
                    <a:pt x="22796" y="439420"/>
                  </a:lnTo>
                  <a:lnTo>
                    <a:pt x="40843" y="386080"/>
                  </a:lnTo>
                  <a:lnTo>
                    <a:pt x="87845" y="355600"/>
                  </a:lnTo>
                  <a:lnTo>
                    <a:pt x="100195" y="353060"/>
                  </a:lnTo>
                  <a:lnTo>
                    <a:pt x="106596" y="353060"/>
                  </a:lnTo>
                  <a:lnTo>
                    <a:pt x="113144" y="351790"/>
                  </a:lnTo>
                  <a:lnTo>
                    <a:pt x="136795" y="351790"/>
                  </a:lnTo>
                  <a:lnTo>
                    <a:pt x="136895" y="269240"/>
                  </a:lnTo>
                  <a:close/>
                </a:path>
                <a:path w="636905" h="681990">
                  <a:moveTo>
                    <a:pt x="269173" y="557530"/>
                  </a:moveTo>
                  <a:lnTo>
                    <a:pt x="235696" y="557530"/>
                  </a:lnTo>
                  <a:lnTo>
                    <a:pt x="242144" y="560070"/>
                  </a:lnTo>
                  <a:lnTo>
                    <a:pt x="246982" y="563880"/>
                  </a:lnTo>
                  <a:lnTo>
                    <a:pt x="249237" y="570230"/>
                  </a:lnTo>
                  <a:lnTo>
                    <a:pt x="249913" y="581660"/>
                  </a:lnTo>
                  <a:lnTo>
                    <a:pt x="249971" y="584200"/>
                  </a:lnTo>
                  <a:lnTo>
                    <a:pt x="250075" y="615950"/>
                  </a:lnTo>
                  <a:lnTo>
                    <a:pt x="247650" y="617220"/>
                  </a:lnTo>
                  <a:lnTo>
                    <a:pt x="243306" y="622300"/>
                  </a:lnTo>
                  <a:lnTo>
                    <a:pt x="239166" y="627380"/>
                  </a:lnTo>
                  <a:lnTo>
                    <a:pt x="234289" y="640080"/>
                  </a:lnTo>
                  <a:lnTo>
                    <a:pt x="232791" y="647700"/>
                  </a:lnTo>
                  <a:lnTo>
                    <a:pt x="231076" y="655320"/>
                  </a:lnTo>
                  <a:lnTo>
                    <a:pt x="230703" y="662940"/>
                  </a:lnTo>
                  <a:lnTo>
                    <a:pt x="233367" y="670560"/>
                  </a:lnTo>
                  <a:lnTo>
                    <a:pt x="239086" y="676910"/>
                  </a:lnTo>
                  <a:lnTo>
                    <a:pt x="247878" y="681990"/>
                  </a:lnTo>
                  <a:lnTo>
                    <a:pt x="343839" y="681990"/>
                  </a:lnTo>
                  <a:lnTo>
                    <a:pt x="350240" y="679450"/>
                  </a:lnTo>
                  <a:lnTo>
                    <a:pt x="356196" y="675640"/>
                  </a:lnTo>
                  <a:lnTo>
                    <a:pt x="359117" y="669290"/>
                  </a:lnTo>
                  <a:lnTo>
                    <a:pt x="360180" y="659130"/>
                  </a:lnTo>
                  <a:lnTo>
                    <a:pt x="253746" y="659130"/>
                  </a:lnTo>
                  <a:lnTo>
                    <a:pt x="255460" y="652780"/>
                  </a:lnTo>
                  <a:lnTo>
                    <a:pt x="256781" y="646430"/>
                  </a:lnTo>
                  <a:lnTo>
                    <a:pt x="259041" y="638810"/>
                  </a:lnTo>
                  <a:lnTo>
                    <a:pt x="261327" y="637540"/>
                  </a:lnTo>
                  <a:lnTo>
                    <a:pt x="355920" y="637540"/>
                  </a:lnTo>
                  <a:lnTo>
                    <a:pt x="352622" y="628650"/>
                  </a:lnTo>
                  <a:lnTo>
                    <a:pt x="345795" y="618490"/>
                  </a:lnTo>
                  <a:lnTo>
                    <a:pt x="341820" y="615950"/>
                  </a:lnTo>
                  <a:lnTo>
                    <a:pt x="341198" y="613410"/>
                  </a:lnTo>
                  <a:lnTo>
                    <a:pt x="273126" y="613410"/>
                  </a:lnTo>
                  <a:lnTo>
                    <a:pt x="273242" y="603250"/>
                  </a:lnTo>
                  <a:lnTo>
                    <a:pt x="273146" y="581660"/>
                  </a:lnTo>
                  <a:lnTo>
                    <a:pt x="272884" y="575310"/>
                  </a:lnTo>
                  <a:lnTo>
                    <a:pt x="272351" y="567690"/>
                  </a:lnTo>
                  <a:lnTo>
                    <a:pt x="270560" y="560070"/>
                  </a:lnTo>
                  <a:lnTo>
                    <a:pt x="269173" y="557530"/>
                  </a:lnTo>
                  <a:close/>
                </a:path>
                <a:path w="636905" h="681990">
                  <a:moveTo>
                    <a:pt x="355920" y="637540"/>
                  </a:moveTo>
                  <a:lnTo>
                    <a:pt x="329996" y="637540"/>
                  </a:lnTo>
                  <a:lnTo>
                    <a:pt x="332384" y="638810"/>
                  </a:lnTo>
                  <a:lnTo>
                    <a:pt x="332714" y="638810"/>
                  </a:lnTo>
                  <a:lnTo>
                    <a:pt x="334606" y="646430"/>
                  </a:lnTo>
                  <a:lnTo>
                    <a:pt x="336042" y="652780"/>
                  </a:lnTo>
                  <a:lnTo>
                    <a:pt x="337731" y="659130"/>
                  </a:lnTo>
                  <a:lnTo>
                    <a:pt x="360180" y="659130"/>
                  </a:lnTo>
                  <a:lnTo>
                    <a:pt x="360313" y="657860"/>
                  </a:lnTo>
                  <a:lnTo>
                    <a:pt x="357805" y="642620"/>
                  </a:lnTo>
                  <a:lnTo>
                    <a:pt x="355920" y="637540"/>
                  </a:lnTo>
                  <a:close/>
                </a:path>
                <a:path w="636905" h="681990">
                  <a:moveTo>
                    <a:pt x="235534" y="534670"/>
                  </a:moveTo>
                  <a:lnTo>
                    <a:pt x="195632" y="561340"/>
                  </a:lnTo>
                  <a:lnTo>
                    <a:pt x="187941" y="603250"/>
                  </a:lnTo>
                  <a:lnTo>
                    <a:pt x="174063" y="628650"/>
                  </a:lnTo>
                  <a:lnTo>
                    <a:pt x="152769" y="646430"/>
                  </a:lnTo>
                  <a:lnTo>
                    <a:pt x="125183" y="657860"/>
                  </a:lnTo>
                  <a:lnTo>
                    <a:pt x="177289" y="657860"/>
                  </a:lnTo>
                  <a:lnTo>
                    <a:pt x="196592" y="637540"/>
                  </a:lnTo>
                  <a:lnTo>
                    <a:pt x="209897" y="610870"/>
                  </a:lnTo>
                  <a:lnTo>
                    <a:pt x="215912" y="579120"/>
                  </a:lnTo>
                  <a:lnTo>
                    <a:pt x="216763" y="566420"/>
                  </a:lnTo>
                  <a:lnTo>
                    <a:pt x="220154" y="561340"/>
                  </a:lnTo>
                  <a:lnTo>
                    <a:pt x="228612" y="558800"/>
                  </a:lnTo>
                  <a:lnTo>
                    <a:pt x="235696" y="557530"/>
                  </a:lnTo>
                  <a:lnTo>
                    <a:pt x="269173" y="557530"/>
                  </a:lnTo>
                  <a:lnTo>
                    <a:pt x="267093" y="553720"/>
                  </a:lnTo>
                  <a:lnTo>
                    <a:pt x="258940" y="543560"/>
                  </a:lnTo>
                  <a:lnTo>
                    <a:pt x="248067" y="537210"/>
                  </a:lnTo>
                  <a:lnTo>
                    <a:pt x="235534" y="534670"/>
                  </a:lnTo>
                  <a:close/>
                </a:path>
                <a:path w="636905" h="681990">
                  <a:moveTo>
                    <a:pt x="136795" y="351790"/>
                  </a:moveTo>
                  <a:lnTo>
                    <a:pt x="113144" y="351790"/>
                  </a:lnTo>
                  <a:lnTo>
                    <a:pt x="113144" y="397510"/>
                  </a:lnTo>
                  <a:lnTo>
                    <a:pt x="108038" y="398780"/>
                  </a:lnTo>
                  <a:lnTo>
                    <a:pt x="103098" y="398780"/>
                  </a:lnTo>
                  <a:lnTo>
                    <a:pt x="98425" y="400050"/>
                  </a:lnTo>
                  <a:lnTo>
                    <a:pt x="68199" y="436880"/>
                  </a:lnTo>
                  <a:lnTo>
                    <a:pt x="68007" y="534670"/>
                  </a:lnTo>
                  <a:lnTo>
                    <a:pt x="68224" y="575310"/>
                  </a:lnTo>
                  <a:lnTo>
                    <a:pt x="71549" y="590550"/>
                  </a:lnTo>
                  <a:lnTo>
                    <a:pt x="80297" y="603250"/>
                  </a:lnTo>
                  <a:lnTo>
                    <a:pt x="93057" y="612140"/>
                  </a:lnTo>
                  <a:lnTo>
                    <a:pt x="108419" y="614680"/>
                  </a:lnTo>
                  <a:lnTo>
                    <a:pt x="123679" y="610870"/>
                  </a:lnTo>
                  <a:lnTo>
                    <a:pt x="136120" y="603250"/>
                  </a:lnTo>
                  <a:lnTo>
                    <a:pt x="143727" y="591820"/>
                  </a:lnTo>
                  <a:lnTo>
                    <a:pt x="108343" y="591820"/>
                  </a:lnTo>
                  <a:lnTo>
                    <a:pt x="101461" y="590550"/>
                  </a:lnTo>
                  <a:lnTo>
                    <a:pt x="96051" y="586740"/>
                  </a:lnTo>
                  <a:lnTo>
                    <a:pt x="92511" y="580390"/>
                  </a:lnTo>
                  <a:lnTo>
                    <a:pt x="91236" y="572770"/>
                  </a:lnTo>
                  <a:lnTo>
                    <a:pt x="91110" y="520700"/>
                  </a:lnTo>
                  <a:lnTo>
                    <a:pt x="91236" y="439420"/>
                  </a:lnTo>
                  <a:lnTo>
                    <a:pt x="92674" y="431800"/>
                  </a:lnTo>
                  <a:lnTo>
                    <a:pt x="96842" y="425450"/>
                  </a:lnTo>
                  <a:lnTo>
                    <a:pt x="103607" y="421640"/>
                  </a:lnTo>
                  <a:lnTo>
                    <a:pt x="360697" y="421640"/>
                  </a:lnTo>
                  <a:lnTo>
                    <a:pt x="360955" y="420370"/>
                  </a:lnTo>
                  <a:lnTo>
                    <a:pt x="137160" y="420370"/>
                  </a:lnTo>
                  <a:lnTo>
                    <a:pt x="137045" y="417830"/>
                  </a:lnTo>
                  <a:lnTo>
                    <a:pt x="136804" y="415290"/>
                  </a:lnTo>
                  <a:lnTo>
                    <a:pt x="136795" y="351790"/>
                  </a:lnTo>
                  <a:close/>
                </a:path>
                <a:path w="636905" h="681990">
                  <a:moveTo>
                    <a:pt x="360697" y="421640"/>
                  </a:moveTo>
                  <a:lnTo>
                    <a:pt x="112839" y="421640"/>
                  </a:lnTo>
                  <a:lnTo>
                    <a:pt x="117680" y="433070"/>
                  </a:lnTo>
                  <a:lnTo>
                    <a:pt x="123420" y="439420"/>
                  </a:lnTo>
                  <a:lnTo>
                    <a:pt x="131743" y="443230"/>
                  </a:lnTo>
                  <a:lnTo>
                    <a:pt x="144335" y="444500"/>
                  </a:lnTo>
                  <a:lnTo>
                    <a:pt x="330581" y="444500"/>
                  </a:lnTo>
                  <a:lnTo>
                    <a:pt x="330644" y="476250"/>
                  </a:lnTo>
                  <a:lnTo>
                    <a:pt x="349001" y="535940"/>
                  </a:lnTo>
                  <a:lnTo>
                    <a:pt x="391073" y="584200"/>
                  </a:lnTo>
                  <a:lnTo>
                    <a:pt x="446626" y="609600"/>
                  </a:lnTo>
                  <a:lnTo>
                    <a:pt x="478548" y="614680"/>
                  </a:lnTo>
                  <a:lnTo>
                    <a:pt x="525616" y="608330"/>
                  </a:lnTo>
                  <a:lnTo>
                    <a:pt x="561661" y="591820"/>
                  </a:lnTo>
                  <a:lnTo>
                    <a:pt x="483209" y="591820"/>
                  </a:lnTo>
                  <a:lnTo>
                    <a:pt x="432314" y="581660"/>
                  </a:lnTo>
                  <a:lnTo>
                    <a:pt x="390879" y="552450"/>
                  </a:lnTo>
                  <a:lnTo>
                    <a:pt x="363042" y="511810"/>
                  </a:lnTo>
                  <a:lnTo>
                    <a:pt x="352945" y="459740"/>
                  </a:lnTo>
                  <a:lnTo>
                    <a:pt x="360697" y="421640"/>
                  </a:lnTo>
                  <a:close/>
                </a:path>
                <a:path w="636905" h="681990">
                  <a:moveTo>
                    <a:pt x="298224" y="488950"/>
                  </a:moveTo>
                  <a:lnTo>
                    <a:pt x="233997" y="488950"/>
                  </a:lnTo>
                  <a:lnTo>
                    <a:pt x="265913" y="495300"/>
                  </a:lnTo>
                  <a:lnTo>
                    <a:pt x="292352" y="513080"/>
                  </a:lnTo>
                  <a:lnTo>
                    <a:pt x="310701" y="539750"/>
                  </a:lnTo>
                  <a:lnTo>
                    <a:pt x="318350" y="571500"/>
                  </a:lnTo>
                  <a:lnTo>
                    <a:pt x="318451" y="575310"/>
                  </a:lnTo>
                  <a:lnTo>
                    <a:pt x="318555" y="599440"/>
                  </a:lnTo>
                  <a:lnTo>
                    <a:pt x="318452" y="613410"/>
                  </a:lnTo>
                  <a:lnTo>
                    <a:pt x="341198" y="613410"/>
                  </a:lnTo>
                  <a:lnTo>
                    <a:pt x="341082" y="581660"/>
                  </a:lnTo>
                  <a:lnTo>
                    <a:pt x="340752" y="570230"/>
                  </a:lnTo>
                  <a:lnTo>
                    <a:pt x="339598" y="557530"/>
                  </a:lnTo>
                  <a:lnTo>
                    <a:pt x="324470" y="515620"/>
                  </a:lnTo>
                  <a:lnTo>
                    <a:pt x="298224" y="488950"/>
                  </a:lnTo>
                  <a:close/>
                </a:path>
                <a:path w="636905" h="681990">
                  <a:moveTo>
                    <a:pt x="254858" y="468630"/>
                  </a:moveTo>
                  <a:lnTo>
                    <a:pt x="210870" y="468630"/>
                  </a:lnTo>
                  <a:lnTo>
                    <a:pt x="176641" y="482600"/>
                  </a:lnTo>
                  <a:lnTo>
                    <a:pt x="149966" y="505460"/>
                  </a:lnTo>
                  <a:lnTo>
                    <a:pt x="132337" y="535940"/>
                  </a:lnTo>
                  <a:lnTo>
                    <a:pt x="125247" y="572770"/>
                  </a:lnTo>
                  <a:lnTo>
                    <a:pt x="123827" y="580390"/>
                  </a:lnTo>
                  <a:lnTo>
                    <a:pt x="120348" y="585470"/>
                  </a:lnTo>
                  <a:lnTo>
                    <a:pt x="115092" y="590550"/>
                  </a:lnTo>
                  <a:lnTo>
                    <a:pt x="108343" y="591820"/>
                  </a:lnTo>
                  <a:lnTo>
                    <a:pt x="143727" y="591820"/>
                  </a:lnTo>
                  <a:lnTo>
                    <a:pt x="144572" y="590550"/>
                  </a:lnTo>
                  <a:lnTo>
                    <a:pt x="155062" y="541020"/>
                  </a:lnTo>
                  <a:lnTo>
                    <a:pt x="173472" y="514350"/>
                  </a:lnTo>
                  <a:lnTo>
                    <a:pt x="200611" y="495300"/>
                  </a:lnTo>
                  <a:lnTo>
                    <a:pt x="233997" y="488950"/>
                  </a:lnTo>
                  <a:lnTo>
                    <a:pt x="298224" y="488950"/>
                  </a:lnTo>
                  <a:lnTo>
                    <a:pt x="294474" y="485140"/>
                  </a:lnTo>
                  <a:lnTo>
                    <a:pt x="254858" y="468630"/>
                  </a:lnTo>
                  <a:close/>
                </a:path>
                <a:path w="636905" h="681990">
                  <a:moveTo>
                    <a:pt x="562997" y="330200"/>
                  </a:moveTo>
                  <a:lnTo>
                    <a:pt x="483628" y="330200"/>
                  </a:lnTo>
                  <a:lnTo>
                    <a:pt x="534655" y="340360"/>
                  </a:lnTo>
                  <a:lnTo>
                    <a:pt x="576283" y="368300"/>
                  </a:lnTo>
                  <a:lnTo>
                    <a:pt x="604234" y="410210"/>
                  </a:lnTo>
                  <a:lnTo>
                    <a:pt x="614235" y="461010"/>
                  </a:lnTo>
                  <a:lnTo>
                    <a:pt x="603631" y="511810"/>
                  </a:lnTo>
                  <a:lnTo>
                    <a:pt x="575411" y="553720"/>
                  </a:lnTo>
                  <a:lnTo>
                    <a:pt x="533846" y="581660"/>
                  </a:lnTo>
                  <a:lnTo>
                    <a:pt x="483209" y="591820"/>
                  </a:lnTo>
                  <a:lnTo>
                    <a:pt x="561661" y="591820"/>
                  </a:lnTo>
                  <a:lnTo>
                    <a:pt x="601045" y="560070"/>
                  </a:lnTo>
                  <a:lnTo>
                    <a:pt x="624862" y="520700"/>
                  </a:lnTo>
                  <a:lnTo>
                    <a:pt x="636384" y="474980"/>
                  </a:lnTo>
                  <a:lnTo>
                    <a:pt x="636792" y="448310"/>
                  </a:lnTo>
                  <a:lnTo>
                    <a:pt x="632785" y="422910"/>
                  </a:lnTo>
                  <a:lnTo>
                    <a:pt x="624284" y="398780"/>
                  </a:lnTo>
                  <a:lnTo>
                    <a:pt x="611212" y="375920"/>
                  </a:lnTo>
                  <a:lnTo>
                    <a:pt x="584910" y="345440"/>
                  </a:lnTo>
                  <a:lnTo>
                    <a:pt x="562997" y="330200"/>
                  </a:lnTo>
                  <a:close/>
                </a:path>
                <a:path w="636905" h="681990">
                  <a:moveTo>
                    <a:pt x="270789" y="273050"/>
                  </a:moveTo>
                  <a:lnTo>
                    <a:pt x="211505" y="273050"/>
                  </a:lnTo>
                  <a:lnTo>
                    <a:pt x="197386" y="274320"/>
                  </a:lnTo>
                  <a:lnTo>
                    <a:pt x="188080" y="280670"/>
                  </a:lnTo>
                  <a:lnTo>
                    <a:pt x="183012" y="290830"/>
                  </a:lnTo>
                  <a:lnTo>
                    <a:pt x="181610" y="302260"/>
                  </a:lnTo>
                  <a:lnTo>
                    <a:pt x="181849" y="323850"/>
                  </a:lnTo>
                  <a:lnTo>
                    <a:pt x="181935" y="367030"/>
                  </a:lnTo>
                  <a:lnTo>
                    <a:pt x="181813" y="420370"/>
                  </a:lnTo>
                  <a:lnTo>
                    <a:pt x="205257" y="420370"/>
                  </a:lnTo>
                  <a:lnTo>
                    <a:pt x="205257" y="295910"/>
                  </a:lnTo>
                  <a:lnTo>
                    <a:pt x="295456" y="295910"/>
                  </a:lnTo>
                  <a:lnTo>
                    <a:pt x="294181" y="287020"/>
                  </a:lnTo>
                  <a:lnTo>
                    <a:pt x="289382" y="279400"/>
                  </a:lnTo>
                  <a:lnTo>
                    <a:pt x="281544" y="274320"/>
                  </a:lnTo>
                  <a:lnTo>
                    <a:pt x="270789" y="273050"/>
                  </a:lnTo>
                  <a:close/>
                </a:path>
                <a:path w="636905" h="681990">
                  <a:moveTo>
                    <a:pt x="295456" y="295910"/>
                  </a:moveTo>
                  <a:lnTo>
                    <a:pt x="272669" y="295910"/>
                  </a:lnTo>
                  <a:lnTo>
                    <a:pt x="272669" y="420370"/>
                  </a:lnTo>
                  <a:lnTo>
                    <a:pt x="295821" y="420370"/>
                  </a:lnTo>
                  <a:lnTo>
                    <a:pt x="295821" y="298450"/>
                  </a:lnTo>
                  <a:lnTo>
                    <a:pt x="295456" y="295910"/>
                  </a:lnTo>
                  <a:close/>
                </a:path>
                <a:path w="636905" h="681990">
                  <a:moveTo>
                    <a:pt x="328279" y="87630"/>
                  </a:moveTo>
                  <a:lnTo>
                    <a:pt x="296087" y="87630"/>
                  </a:lnTo>
                  <a:lnTo>
                    <a:pt x="403437" y="195580"/>
                  </a:lnTo>
                  <a:lnTo>
                    <a:pt x="426952" y="218440"/>
                  </a:lnTo>
                  <a:lnTo>
                    <a:pt x="452729" y="245110"/>
                  </a:lnTo>
                  <a:lnTo>
                    <a:pt x="454456" y="248920"/>
                  </a:lnTo>
                  <a:lnTo>
                    <a:pt x="454533" y="251460"/>
                  </a:lnTo>
                  <a:lnTo>
                    <a:pt x="454639" y="259080"/>
                  </a:lnTo>
                  <a:lnTo>
                    <a:pt x="454748" y="307340"/>
                  </a:lnTo>
                  <a:lnTo>
                    <a:pt x="454520" y="309880"/>
                  </a:lnTo>
                  <a:lnTo>
                    <a:pt x="450240" y="311150"/>
                  </a:lnTo>
                  <a:lnTo>
                    <a:pt x="411067" y="325120"/>
                  </a:lnTo>
                  <a:lnTo>
                    <a:pt x="379048" y="347980"/>
                  </a:lnTo>
                  <a:lnTo>
                    <a:pt x="354219" y="378460"/>
                  </a:lnTo>
                  <a:lnTo>
                    <a:pt x="336029" y="417830"/>
                  </a:lnTo>
                  <a:lnTo>
                    <a:pt x="334187" y="420370"/>
                  </a:lnTo>
                  <a:lnTo>
                    <a:pt x="360955" y="420370"/>
                  </a:lnTo>
                  <a:lnTo>
                    <a:pt x="363281" y="408940"/>
                  </a:lnTo>
                  <a:lnTo>
                    <a:pt x="391264" y="368300"/>
                  </a:lnTo>
                  <a:lnTo>
                    <a:pt x="432759" y="340360"/>
                  </a:lnTo>
                  <a:lnTo>
                    <a:pt x="483628" y="330200"/>
                  </a:lnTo>
                  <a:lnTo>
                    <a:pt x="562997" y="330200"/>
                  </a:lnTo>
                  <a:lnTo>
                    <a:pt x="553867" y="323850"/>
                  </a:lnTo>
                  <a:lnTo>
                    <a:pt x="518360" y="311150"/>
                  </a:lnTo>
                  <a:lnTo>
                    <a:pt x="478663" y="307340"/>
                  </a:lnTo>
                  <a:lnTo>
                    <a:pt x="478663" y="271780"/>
                  </a:lnTo>
                  <a:lnTo>
                    <a:pt x="480110" y="270510"/>
                  </a:lnTo>
                  <a:lnTo>
                    <a:pt x="535412" y="270510"/>
                  </a:lnTo>
                  <a:lnTo>
                    <a:pt x="538666" y="266700"/>
                  </a:lnTo>
                  <a:lnTo>
                    <a:pt x="505599" y="266700"/>
                  </a:lnTo>
                  <a:lnTo>
                    <a:pt x="504202" y="264160"/>
                  </a:lnTo>
                  <a:lnTo>
                    <a:pt x="502920" y="261620"/>
                  </a:lnTo>
                  <a:lnTo>
                    <a:pt x="328279" y="87630"/>
                  </a:lnTo>
                  <a:close/>
                </a:path>
                <a:path w="636905" h="681990">
                  <a:moveTo>
                    <a:pt x="169887" y="34290"/>
                  </a:moveTo>
                  <a:lnTo>
                    <a:pt x="137261" y="34290"/>
                  </a:lnTo>
                  <a:lnTo>
                    <a:pt x="127348" y="35560"/>
                  </a:lnTo>
                  <a:lnTo>
                    <a:pt x="119888" y="40640"/>
                  </a:lnTo>
                  <a:lnTo>
                    <a:pt x="115180" y="49530"/>
                  </a:lnTo>
                  <a:lnTo>
                    <a:pt x="113525" y="58420"/>
                  </a:lnTo>
                  <a:lnTo>
                    <a:pt x="113408" y="148590"/>
                  </a:lnTo>
                  <a:lnTo>
                    <a:pt x="113296" y="170180"/>
                  </a:lnTo>
                  <a:lnTo>
                    <a:pt x="111633" y="173990"/>
                  </a:lnTo>
                  <a:lnTo>
                    <a:pt x="95661" y="190500"/>
                  </a:lnTo>
                  <a:lnTo>
                    <a:pt x="54356" y="232410"/>
                  </a:lnTo>
                  <a:lnTo>
                    <a:pt x="47575" y="241300"/>
                  </a:lnTo>
                  <a:lnTo>
                    <a:pt x="45289" y="250190"/>
                  </a:lnTo>
                  <a:lnTo>
                    <a:pt x="47492" y="259080"/>
                  </a:lnTo>
                  <a:lnTo>
                    <a:pt x="54178" y="267970"/>
                  </a:lnTo>
                  <a:lnTo>
                    <a:pt x="62915" y="276860"/>
                  </a:lnTo>
                  <a:lnTo>
                    <a:pt x="67373" y="281940"/>
                  </a:lnTo>
                  <a:lnTo>
                    <a:pt x="75710" y="287020"/>
                  </a:lnTo>
                  <a:lnTo>
                    <a:pt x="84466" y="289560"/>
                  </a:lnTo>
                  <a:lnTo>
                    <a:pt x="93228" y="287020"/>
                  </a:lnTo>
                  <a:lnTo>
                    <a:pt x="101587" y="281940"/>
                  </a:lnTo>
                  <a:lnTo>
                    <a:pt x="105143" y="278130"/>
                  </a:lnTo>
                  <a:lnTo>
                    <a:pt x="108470" y="274320"/>
                  </a:lnTo>
                  <a:lnTo>
                    <a:pt x="113106" y="269240"/>
                  </a:lnTo>
                  <a:lnTo>
                    <a:pt x="136895" y="269240"/>
                  </a:lnTo>
                  <a:lnTo>
                    <a:pt x="136905" y="265430"/>
                  </a:lnTo>
                  <a:lnTo>
                    <a:pt x="84963" y="265430"/>
                  </a:lnTo>
                  <a:lnTo>
                    <a:pt x="79235" y="260350"/>
                  </a:lnTo>
                  <a:lnTo>
                    <a:pt x="69634" y="251460"/>
                  </a:lnTo>
                  <a:lnTo>
                    <a:pt x="172573" y="148590"/>
                  </a:lnTo>
                  <a:lnTo>
                    <a:pt x="137261" y="148590"/>
                  </a:lnTo>
                  <a:lnTo>
                    <a:pt x="137261" y="57150"/>
                  </a:lnTo>
                  <a:lnTo>
                    <a:pt x="193332" y="57150"/>
                  </a:lnTo>
                  <a:lnTo>
                    <a:pt x="193459" y="54610"/>
                  </a:lnTo>
                  <a:lnTo>
                    <a:pt x="192392" y="50800"/>
                  </a:lnTo>
                  <a:lnTo>
                    <a:pt x="189401" y="44450"/>
                  </a:lnTo>
                  <a:lnTo>
                    <a:pt x="184464" y="39370"/>
                  </a:lnTo>
                  <a:lnTo>
                    <a:pt x="177865" y="35560"/>
                  </a:lnTo>
                  <a:lnTo>
                    <a:pt x="169887" y="34290"/>
                  </a:lnTo>
                  <a:close/>
                </a:path>
                <a:path w="636905" h="681990">
                  <a:moveTo>
                    <a:pt x="535412" y="270510"/>
                  </a:moveTo>
                  <a:lnTo>
                    <a:pt x="480110" y="270510"/>
                  </a:lnTo>
                  <a:lnTo>
                    <a:pt x="483831" y="274320"/>
                  </a:lnTo>
                  <a:lnTo>
                    <a:pt x="487324" y="279400"/>
                  </a:lnTo>
                  <a:lnTo>
                    <a:pt x="491324" y="283210"/>
                  </a:lnTo>
                  <a:lnTo>
                    <a:pt x="498922" y="288290"/>
                  </a:lnTo>
                  <a:lnTo>
                    <a:pt x="507182" y="289560"/>
                  </a:lnTo>
                  <a:lnTo>
                    <a:pt x="515454" y="288290"/>
                  </a:lnTo>
                  <a:lnTo>
                    <a:pt x="523087" y="283210"/>
                  </a:lnTo>
                  <a:lnTo>
                    <a:pt x="528751" y="276860"/>
                  </a:lnTo>
                  <a:lnTo>
                    <a:pt x="534327" y="271780"/>
                  </a:lnTo>
                  <a:lnTo>
                    <a:pt x="535412" y="270510"/>
                  </a:lnTo>
                  <a:close/>
                </a:path>
                <a:path w="636905" h="681990">
                  <a:moveTo>
                    <a:pt x="330871" y="25400"/>
                  </a:moveTo>
                  <a:lnTo>
                    <a:pt x="295846" y="25400"/>
                  </a:lnTo>
                  <a:lnTo>
                    <a:pt x="521652" y="250190"/>
                  </a:lnTo>
                  <a:lnTo>
                    <a:pt x="505599" y="266700"/>
                  </a:lnTo>
                  <a:lnTo>
                    <a:pt x="538666" y="266700"/>
                  </a:lnTo>
                  <a:lnTo>
                    <a:pt x="541921" y="262890"/>
                  </a:lnTo>
                  <a:lnTo>
                    <a:pt x="543890" y="260350"/>
                  </a:lnTo>
                  <a:lnTo>
                    <a:pt x="545033" y="256540"/>
                  </a:lnTo>
                  <a:lnTo>
                    <a:pt x="546143" y="248920"/>
                  </a:lnTo>
                  <a:lnTo>
                    <a:pt x="544693" y="242570"/>
                  </a:lnTo>
                  <a:lnTo>
                    <a:pt x="541257" y="236220"/>
                  </a:lnTo>
                  <a:lnTo>
                    <a:pt x="536409" y="231140"/>
                  </a:lnTo>
                  <a:lnTo>
                    <a:pt x="330871" y="25400"/>
                  </a:lnTo>
                  <a:close/>
                </a:path>
                <a:path w="636905" h="681990">
                  <a:moveTo>
                    <a:pt x="295776" y="64770"/>
                  </a:moveTo>
                  <a:lnTo>
                    <a:pt x="286152" y="67310"/>
                  </a:lnTo>
                  <a:lnTo>
                    <a:pt x="276110" y="74930"/>
                  </a:lnTo>
                  <a:lnTo>
                    <a:pt x="87972" y="262890"/>
                  </a:lnTo>
                  <a:lnTo>
                    <a:pt x="86347" y="264160"/>
                  </a:lnTo>
                  <a:lnTo>
                    <a:pt x="84963" y="265430"/>
                  </a:lnTo>
                  <a:lnTo>
                    <a:pt x="136905" y="265430"/>
                  </a:lnTo>
                  <a:lnTo>
                    <a:pt x="136944" y="250190"/>
                  </a:lnTo>
                  <a:lnTo>
                    <a:pt x="138010" y="245110"/>
                  </a:lnTo>
                  <a:lnTo>
                    <a:pt x="178288" y="204470"/>
                  </a:lnTo>
                  <a:lnTo>
                    <a:pt x="293827" y="88900"/>
                  </a:lnTo>
                  <a:lnTo>
                    <a:pt x="294690" y="88900"/>
                  </a:lnTo>
                  <a:lnTo>
                    <a:pt x="296087" y="87630"/>
                  </a:lnTo>
                  <a:lnTo>
                    <a:pt x="328279" y="87630"/>
                  </a:lnTo>
                  <a:lnTo>
                    <a:pt x="315480" y="74930"/>
                  </a:lnTo>
                  <a:lnTo>
                    <a:pt x="305410" y="67310"/>
                  </a:lnTo>
                  <a:lnTo>
                    <a:pt x="295776" y="64770"/>
                  </a:lnTo>
                  <a:close/>
                </a:path>
                <a:path w="636905" h="681990">
                  <a:moveTo>
                    <a:pt x="193332" y="57150"/>
                  </a:moveTo>
                  <a:lnTo>
                    <a:pt x="170205" y="57150"/>
                  </a:lnTo>
                  <a:lnTo>
                    <a:pt x="170332" y="59690"/>
                  </a:lnTo>
                  <a:lnTo>
                    <a:pt x="170586" y="60960"/>
                  </a:lnTo>
                  <a:lnTo>
                    <a:pt x="170616" y="99060"/>
                  </a:lnTo>
                  <a:lnTo>
                    <a:pt x="152644" y="133350"/>
                  </a:lnTo>
                  <a:lnTo>
                    <a:pt x="137261" y="148590"/>
                  </a:lnTo>
                  <a:lnTo>
                    <a:pt x="172573" y="148590"/>
                  </a:lnTo>
                  <a:lnTo>
                    <a:pt x="228491" y="92710"/>
                  </a:lnTo>
                  <a:lnTo>
                    <a:pt x="195745" y="92710"/>
                  </a:lnTo>
                  <a:lnTo>
                    <a:pt x="193370" y="91440"/>
                  </a:lnTo>
                  <a:lnTo>
                    <a:pt x="193332" y="57150"/>
                  </a:lnTo>
                  <a:close/>
                </a:path>
                <a:path w="636905" h="681990">
                  <a:moveTo>
                    <a:pt x="302514" y="0"/>
                  </a:moveTo>
                  <a:lnTo>
                    <a:pt x="289191" y="0"/>
                  </a:lnTo>
                  <a:lnTo>
                    <a:pt x="283133" y="5080"/>
                  </a:lnTo>
                  <a:lnTo>
                    <a:pt x="276707" y="10160"/>
                  </a:lnTo>
                  <a:lnTo>
                    <a:pt x="271106" y="15240"/>
                  </a:lnTo>
                  <a:lnTo>
                    <a:pt x="198234" y="87630"/>
                  </a:lnTo>
                  <a:lnTo>
                    <a:pt x="197116" y="90170"/>
                  </a:lnTo>
                  <a:lnTo>
                    <a:pt x="195745" y="92710"/>
                  </a:lnTo>
                  <a:lnTo>
                    <a:pt x="228491" y="92710"/>
                  </a:lnTo>
                  <a:lnTo>
                    <a:pt x="295846" y="25400"/>
                  </a:lnTo>
                  <a:lnTo>
                    <a:pt x="330871" y="25400"/>
                  </a:lnTo>
                  <a:lnTo>
                    <a:pt x="321932" y="16510"/>
                  </a:lnTo>
                  <a:lnTo>
                    <a:pt x="317278" y="12700"/>
                  </a:lnTo>
                  <a:lnTo>
                    <a:pt x="312408" y="8890"/>
                  </a:lnTo>
                  <a:lnTo>
                    <a:pt x="307446" y="3810"/>
                  </a:lnTo>
                  <a:lnTo>
                    <a:pt x="302514" y="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44">
              <a:extLst>
                <a:ext uri="{FF2B5EF4-FFF2-40B4-BE49-F238E27FC236}">
                  <a16:creationId xmlns="" xmlns:a16="http://schemas.microsoft.com/office/drawing/2014/main" id="{79546849-67CB-42F6-A9B0-9A4179DBA4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662" y="8245705"/>
              <a:ext cx="122586" cy="194117"/>
            </a:xfrm>
            <a:prstGeom prst="rect">
              <a:avLst/>
            </a:prstGeom>
          </p:spPr>
        </p:pic>
      </p:grpSp>
      <p:sp>
        <p:nvSpPr>
          <p:cNvPr id="32" name="object 23">
            <a:extLst>
              <a:ext uri="{FF2B5EF4-FFF2-40B4-BE49-F238E27FC236}">
                <a16:creationId xmlns="" xmlns:a16="http://schemas.microsoft.com/office/drawing/2014/main" id="{EAA7A3B0-AFC2-4FD7-B79D-5894FEBA5B8F}"/>
              </a:ext>
            </a:extLst>
          </p:cNvPr>
          <p:cNvSpPr/>
          <p:nvPr/>
        </p:nvSpPr>
        <p:spPr>
          <a:xfrm>
            <a:off x="5552409" y="3135789"/>
            <a:ext cx="3260285" cy="55746"/>
          </a:xfrm>
          <a:custGeom>
            <a:avLst/>
            <a:gdLst/>
            <a:ahLst/>
            <a:cxnLst/>
            <a:rect l="l" t="t" r="r" b="b"/>
            <a:pathLst>
              <a:path w="2776220" h="18415">
                <a:moveTo>
                  <a:pt x="2775737" y="0"/>
                </a:moveTo>
                <a:lnTo>
                  <a:pt x="0" y="0"/>
                </a:lnTo>
                <a:lnTo>
                  <a:pt x="0" y="18008"/>
                </a:lnTo>
                <a:lnTo>
                  <a:pt x="2775737" y="18008"/>
                </a:lnTo>
                <a:lnTo>
                  <a:pt x="2775737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3">
            <a:extLst>
              <a:ext uri="{FF2B5EF4-FFF2-40B4-BE49-F238E27FC236}">
                <a16:creationId xmlns="" xmlns:a16="http://schemas.microsoft.com/office/drawing/2014/main" id="{F16941C7-5462-4EC5-A516-D252246F4A54}"/>
              </a:ext>
            </a:extLst>
          </p:cNvPr>
          <p:cNvSpPr/>
          <p:nvPr/>
        </p:nvSpPr>
        <p:spPr>
          <a:xfrm>
            <a:off x="9109568" y="3138465"/>
            <a:ext cx="2776220" cy="18415"/>
          </a:xfrm>
          <a:custGeom>
            <a:avLst/>
            <a:gdLst/>
            <a:ahLst/>
            <a:cxnLst/>
            <a:rect l="l" t="t" r="r" b="b"/>
            <a:pathLst>
              <a:path w="2776220" h="18415">
                <a:moveTo>
                  <a:pt x="2775737" y="0"/>
                </a:moveTo>
                <a:lnTo>
                  <a:pt x="0" y="0"/>
                </a:lnTo>
                <a:lnTo>
                  <a:pt x="0" y="18008"/>
                </a:lnTo>
                <a:lnTo>
                  <a:pt x="2775737" y="18008"/>
                </a:lnTo>
                <a:lnTo>
                  <a:pt x="2775737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F12B419-060D-408C-BF26-2E2AA6956C56}"/>
              </a:ext>
            </a:extLst>
          </p:cNvPr>
          <p:cNvSpPr txBox="1"/>
          <p:nvPr/>
        </p:nvSpPr>
        <p:spPr>
          <a:xfrm>
            <a:off x="5026281" y="3625581"/>
            <a:ext cx="5226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</a:t>
            </a:r>
            <a:r>
              <a:rPr lang="uk-UA" sz="1600" spc="-3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3A4C9791-5D9F-47EF-A522-651A718BA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30" y="4036918"/>
            <a:ext cx="2395814" cy="13371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E368A109-1EDC-44DC-9508-F8133728B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607" y="4285114"/>
            <a:ext cx="724422" cy="780146"/>
          </a:xfrm>
          <a:prstGeom prst="rect">
            <a:avLst/>
          </a:prstGeom>
        </p:spPr>
      </p:pic>
      <p:sp>
        <p:nvSpPr>
          <p:cNvPr id="47" name="object 51">
            <a:extLst>
              <a:ext uri="{FF2B5EF4-FFF2-40B4-BE49-F238E27FC236}">
                <a16:creationId xmlns="" xmlns:a16="http://schemas.microsoft.com/office/drawing/2014/main" id="{F2D537BE-F536-4126-8FDD-E79840BD05F2}"/>
              </a:ext>
            </a:extLst>
          </p:cNvPr>
          <p:cNvSpPr txBox="1"/>
          <p:nvPr/>
        </p:nvSpPr>
        <p:spPr>
          <a:xfrm>
            <a:off x="10253112" y="4778425"/>
            <a:ext cx="13358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1738A"/>
                </a:solidFill>
                <a:latin typeface="Roboto"/>
                <a:cs typeface="Roboto"/>
              </a:rPr>
              <a:t>млн.</a:t>
            </a:r>
            <a:r>
              <a:rPr sz="1400" b="1" spc="-30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51738A"/>
                </a:solidFill>
                <a:latin typeface="Roboto"/>
                <a:cs typeface="Roboto"/>
              </a:rPr>
              <a:t>куб.метрів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04424D5-DFFA-42C5-8036-6636D08807FD}"/>
              </a:ext>
            </a:extLst>
          </p:cNvPr>
          <p:cNvSpPr txBox="1"/>
          <p:nvPr/>
        </p:nvSpPr>
        <p:spPr>
          <a:xfrm>
            <a:off x="10523805" y="4148992"/>
            <a:ext cx="761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966,3</a:t>
            </a:r>
          </a:p>
          <a:p>
            <a:endParaRPr lang="aa-ET" dirty="0"/>
          </a:p>
        </p:txBody>
      </p:sp>
      <p:sp>
        <p:nvSpPr>
          <p:cNvPr id="50" name="object 23">
            <a:extLst>
              <a:ext uri="{FF2B5EF4-FFF2-40B4-BE49-F238E27FC236}">
                <a16:creationId xmlns="" xmlns:a16="http://schemas.microsoft.com/office/drawing/2014/main" id="{106194BC-697E-4A1B-BE31-3062A269E7E6}"/>
              </a:ext>
            </a:extLst>
          </p:cNvPr>
          <p:cNvSpPr/>
          <p:nvPr/>
        </p:nvSpPr>
        <p:spPr>
          <a:xfrm>
            <a:off x="9109568" y="5266794"/>
            <a:ext cx="2776220" cy="18415"/>
          </a:xfrm>
          <a:custGeom>
            <a:avLst/>
            <a:gdLst/>
            <a:ahLst/>
            <a:cxnLst/>
            <a:rect l="l" t="t" r="r" b="b"/>
            <a:pathLst>
              <a:path w="2776220" h="18415">
                <a:moveTo>
                  <a:pt x="2775737" y="0"/>
                </a:moveTo>
                <a:lnTo>
                  <a:pt x="0" y="0"/>
                </a:lnTo>
                <a:lnTo>
                  <a:pt x="0" y="18008"/>
                </a:lnTo>
                <a:lnTo>
                  <a:pt x="2775737" y="18008"/>
                </a:lnTo>
                <a:lnTo>
                  <a:pt x="2775737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C94EA5-2A19-40B2-8011-6DEB20B20A77}"/>
              </a:ext>
            </a:extLst>
          </p:cNvPr>
          <p:cNvSpPr txBox="1"/>
          <p:nvPr/>
        </p:nvSpPr>
        <p:spPr>
          <a:xfrm>
            <a:off x="9327003" y="3575536"/>
            <a:ext cx="2713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надає послуги</a:t>
            </a:r>
            <a:endParaRPr lang="aa-E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B4F271E-44F4-483C-A9BB-72C7CEDE81FD}"/>
              </a:ext>
            </a:extLst>
          </p:cNvPr>
          <p:cNvSpPr txBox="1"/>
          <p:nvPr/>
        </p:nvSpPr>
        <p:spPr>
          <a:xfrm>
            <a:off x="6274360" y="5606576"/>
            <a:ext cx="61537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централізованим водопостачанням та водовідведенням населення та підприємства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Наталинської громади.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3FE5D2-1753-4FF7-8595-65A7716EF451}"/>
              </a:ext>
            </a:extLst>
          </p:cNvPr>
          <p:cNvSpPr txBox="1"/>
          <p:nvPr/>
        </p:nvSpPr>
        <p:spPr>
          <a:xfrm>
            <a:off x="9756516" y="1759036"/>
            <a:ext cx="2158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  </a:t>
            </a:r>
          </a:p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 установи</a:t>
            </a:r>
          </a:p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12817</a:t>
            </a:r>
          </a:p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фізичні споживачі</a:t>
            </a:r>
            <a:endParaRPr lang="aa-ET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="" xmlns:a16="http://schemas.microsoft.com/office/drawing/2014/main" id="{5A06CB78-7D01-482E-9032-E0F4358E8BB6}"/>
              </a:ext>
            </a:extLst>
          </p:cNvPr>
          <p:cNvSpPr/>
          <p:nvPr/>
        </p:nvSpPr>
        <p:spPr>
          <a:xfrm>
            <a:off x="854784" y="5065260"/>
            <a:ext cx="563245" cy="577215"/>
          </a:xfrm>
          <a:custGeom>
            <a:avLst/>
            <a:gdLst/>
            <a:ahLst/>
            <a:cxnLst/>
            <a:rect l="l" t="t" r="r" b="b"/>
            <a:pathLst>
              <a:path w="563245" h="577214">
                <a:moveTo>
                  <a:pt x="427850" y="172529"/>
                </a:moveTo>
                <a:lnTo>
                  <a:pt x="427329" y="162674"/>
                </a:lnTo>
                <a:lnTo>
                  <a:pt x="427609" y="157505"/>
                </a:lnTo>
                <a:lnTo>
                  <a:pt x="427405" y="142735"/>
                </a:lnTo>
                <a:lnTo>
                  <a:pt x="422617" y="137363"/>
                </a:lnTo>
                <a:lnTo>
                  <a:pt x="410006" y="136309"/>
                </a:lnTo>
                <a:lnTo>
                  <a:pt x="408927" y="135420"/>
                </a:lnTo>
                <a:lnTo>
                  <a:pt x="395439" y="87909"/>
                </a:lnTo>
                <a:lnTo>
                  <a:pt x="362267" y="43065"/>
                </a:lnTo>
                <a:lnTo>
                  <a:pt x="317982" y="21767"/>
                </a:lnTo>
                <a:lnTo>
                  <a:pt x="297332" y="65976"/>
                </a:lnTo>
                <a:lnTo>
                  <a:pt x="296062" y="65697"/>
                </a:lnTo>
                <a:lnTo>
                  <a:pt x="296037" y="1320"/>
                </a:lnTo>
                <a:lnTo>
                  <a:pt x="294690" y="0"/>
                </a:lnTo>
                <a:lnTo>
                  <a:pt x="266293" y="0"/>
                </a:lnTo>
                <a:lnTo>
                  <a:pt x="265087" y="1168"/>
                </a:lnTo>
                <a:lnTo>
                  <a:pt x="265049" y="62268"/>
                </a:lnTo>
                <a:lnTo>
                  <a:pt x="264833" y="66217"/>
                </a:lnTo>
                <a:lnTo>
                  <a:pt x="263893" y="66332"/>
                </a:lnTo>
                <a:lnTo>
                  <a:pt x="242722" y="21056"/>
                </a:lnTo>
                <a:lnTo>
                  <a:pt x="221018" y="29146"/>
                </a:lnTo>
                <a:lnTo>
                  <a:pt x="181991" y="54952"/>
                </a:lnTo>
                <a:lnTo>
                  <a:pt x="163004" y="89369"/>
                </a:lnTo>
                <a:lnTo>
                  <a:pt x="151701" y="136309"/>
                </a:lnTo>
                <a:lnTo>
                  <a:pt x="139509" y="137617"/>
                </a:lnTo>
                <a:lnTo>
                  <a:pt x="134950" y="142951"/>
                </a:lnTo>
                <a:lnTo>
                  <a:pt x="134429" y="157149"/>
                </a:lnTo>
                <a:lnTo>
                  <a:pt x="134696" y="162864"/>
                </a:lnTo>
                <a:lnTo>
                  <a:pt x="134378" y="172897"/>
                </a:lnTo>
                <a:lnTo>
                  <a:pt x="187159" y="178269"/>
                </a:lnTo>
                <a:lnTo>
                  <a:pt x="267144" y="180047"/>
                </a:lnTo>
                <a:lnTo>
                  <a:pt x="299377" y="180263"/>
                </a:lnTo>
                <a:lnTo>
                  <a:pt x="331609" y="180060"/>
                </a:lnTo>
                <a:lnTo>
                  <a:pt x="354025" y="179349"/>
                </a:lnTo>
                <a:lnTo>
                  <a:pt x="426351" y="174840"/>
                </a:lnTo>
                <a:lnTo>
                  <a:pt x="427850" y="172529"/>
                </a:lnTo>
                <a:close/>
              </a:path>
              <a:path w="563245" h="577214">
                <a:moveTo>
                  <a:pt x="562914" y="552716"/>
                </a:moveTo>
                <a:lnTo>
                  <a:pt x="544804" y="490804"/>
                </a:lnTo>
                <a:lnTo>
                  <a:pt x="493928" y="451129"/>
                </a:lnTo>
                <a:lnTo>
                  <a:pt x="464108" y="441490"/>
                </a:lnTo>
                <a:lnTo>
                  <a:pt x="439216" y="433031"/>
                </a:lnTo>
                <a:lnTo>
                  <a:pt x="390715" y="413092"/>
                </a:lnTo>
                <a:lnTo>
                  <a:pt x="354050" y="391007"/>
                </a:lnTo>
                <a:lnTo>
                  <a:pt x="341503" y="378345"/>
                </a:lnTo>
                <a:lnTo>
                  <a:pt x="341972" y="373214"/>
                </a:lnTo>
                <a:lnTo>
                  <a:pt x="352399" y="360832"/>
                </a:lnTo>
                <a:lnTo>
                  <a:pt x="364744" y="342087"/>
                </a:lnTo>
                <a:lnTo>
                  <a:pt x="374357" y="322160"/>
                </a:lnTo>
                <a:lnTo>
                  <a:pt x="381711" y="301269"/>
                </a:lnTo>
                <a:lnTo>
                  <a:pt x="387769" y="277710"/>
                </a:lnTo>
                <a:lnTo>
                  <a:pt x="388924" y="275412"/>
                </a:lnTo>
                <a:lnTo>
                  <a:pt x="416864" y="241655"/>
                </a:lnTo>
                <a:lnTo>
                  <a:pt x="421944" y="220116"/>
                </a:lnTo>
                <a:lnTo>
                  <a:pt x="419912" y="214541"/>
                </a:lnTo>
                <a:lnTo>
                  <a:pt x="415010" y="210934"/>
                </a:lnTo>
                <a:lnTo>
                  <a:pt x="407174" y="209067"/>
                </a:lnTo>
                <a:lnTo>
                  <a:pt x="409409" y="184251"/>
                </a:lnTo>
                <a:lnTo>
                  <a:pt x="357276" y="187464"/>
                </a:lnTo>
                <a:lnTo>
                  <a:pt x="305282" y="188887"/>
                </a:lnTo>
                <a:lnTo>
                  <a:pt x="253326" y="188671"/>
                </a:lnTo>
                <a:lnTo>
                  <a:pt x="201333" y="186944"/>
                </a:lnTo>
                <a:lnTo>
                  <a:pt x="149237" y="183845"/>
                </a:lnTo>
                <a:lnTo>
                  <a:pt x="153504" y="208927"/>
                </a:lnTo>
                <a:lnTo>
                  <a:pt x="146545" y="213156"/>
                </a:lnTo>
                <a:lnTo>
                  <a:pt x="142252" y="217678"/>
                </a:lnTo>
                <a:lnTo>
                  <a:pt x="140411" y="222973"/>
                </a:lnTo>
                <a:lnTo>
                  <a:pt x="140843" y="229463"/>
                </a:lnTo>
                <a:lnTo>
                  <a:pt x="157137" y="264414"/>
                </a:lnTo>
                <a:lnTo>
                  <a:pt x="170332" y="276199"/>
                </a:lnTo>
                <a:lnTo>
                  <a:pt x="171818" y="279285"/>
                </a:lnTo>
                <a:lnTo>
                  <a:pt x="186702" y="328777"/>
                </a:lnTo>
                <a:lnTo>
                  <a:pt x="212153" y="368846"/>
                </a:lnTo>
                <a:lnTo>
                  <a:pt x="218973" y="376504"/>
                </a:lnTo>
                <a:lnTo>
                  <a:pt x="219379" y="381266"/>
                </a:lnTo>
                <a:lnTo>
                  <a:pt x="184696" y="406222"/>
                </a:lnTo>
                <a:lnTo>
                  <a:pt x="133819" y="429107"/>
                </a:lnTo>
                <a:lnTo>
                  <a:pt x="80873" y="446760"/>
                </a:lnTo>
                <a:lnTo>
                  <a:pt x="43040" y="464718"/>
                </a:lnTo>
                <a:lnTo>
                  <a:pt x="16217" y="492328"/>
                </a:lnTo>
                <a:lnTo>
                  <a:pt x="1485" y="528967"/>
                </a:lnTo>
                <a:lnTo>
                  <a:pt x="0" y="574890"/>
                </a:lnTo>
                <a:lnTo>
                  <a:pt x="749" y="576630"/>
                </a:lnTo>
                <a:lnTo>
                  <a:pt x="562914" y="576630"/>
                </a:lnTo>
                <a:lnTo>
                  <a:pt x="562914" y="55271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lang="aa-ET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4A33174-6D99-4B9A-87B3-9B066DE0B855}"/>
              </a:ext>
            </a:extLst>
          </p:cNvPr>
          <p:cNvSpPr txBox="1"/>
          <p:nvPr/>
        </p:nvSpPr>
        <p:spPr>
          <a:xfrm>
            <a:off x="-331690" y="5815531"/>
            <a:ext cx="2936191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5"/>
              </a:lnSpc>
              <a:spcBef>
                <a:spcPts val="100"/>
              </a:spcBef>
            </a:pPr>
            <a:r>
              <a:rPr lang="ru-RU" b="1" spc="25" dirty="0" smtClean="0">
                <a:solidFill>
                  <a:srgbClr val="939598"/>
                </a:solidFill>
                <a:latin typeface="Arial"/>
                <a:cs typeface="Arial"/>
              </a:rPr>
              <a:t>130</a:t>
            </a:r>
          </a:p>
          <a:p>
            <a:pPr algn="ctr">
              <a:lnSpc>
                <a:spcPts val="1985"/>
              </a:lnSpc>
              <a:spcBef>
                <a:spcPts val="100"/>
              </a:spcBef>
            </a:pPr>
            <a:endParaRPr lang="ru-RU" sz="1800" dirty="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lang="ru-RU" sz="1800" b="1" dirty="0">
                <a:solidFill>
                  <a:srgbClr val="FFC20D"/>
                </a:solidFill>
                <a:latin typeface="Roboto"/>
                <a:cs typeface="Roboto"/>
              </a:rPr>
              <a:t>ПРАЦІВНИКІВ</a:t>
            </a:r>
            <a:endParaRPr lang="ru-RU" sz="180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15" dirty="0">
                <a:solidFill>
                  <a:srgbClr val="FFC20D"/>
                </a:solidFill>
                <a:latin typeface="Roboto"/>
                <a:cs typeface="Roboto"/>
              </a:rPr>
              <a:t>НА</a:t>
            </a:r>
            <a:r>
              <a:rPr lang="ru-RU" sz="1800" b="1" spc="-40" dirty="0">
                <a:solidFill>
                  <a:srgbClr val="FFC20D"/>
                </a:solidFill>
                <a:latin typeface="Roboto"/>
                <a:cs typeface="Roboto"/>
              </a:rPr>
              <a:t> </a:t>
            </a:r>
            <a:r>
              <a:rPr lang="ru-RU" sz="1800" b="1" spc="10" dirty="0">
                <a:solidFill>
                  <a:srgbClr val="FFC20D"/>
                </a:solidFill>
                <a:latin typeface="Roboto"/>
                <a:cs typeface="Roboto"/>
              </a:rPr>
              <a:t>ПІДПРИЄМСТВІ</a:t>
            </a:r>
            <a:endParaRPr lang="ru-RU" sz="1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9878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2044859-74CD-4B4E-88CE-6C42D722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6" y="3932051"/>
            <a:ext cx="3846928" cy="288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889DA9-C10B-4B3B-A152-2D750F9B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2" y="140575"/>
            <a:ext cx="12048296" cy="10557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ru-RU" sz="3200" b="1" i="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 КОМУНАЛЬНИХ ПІДПРИЄМСТВ</a:t>
            </a:r>
            <a:endParaRPr lang="aa-ET" sz="3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51EF007B-1BC6-42B8-A130-2B06298440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196287"/>
            <a:ext cx="4360219" cy="320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EB06892B-8F8F-4E83-B891-25B2ECA8C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24" y="4656949"/>
            <a:ext cx="2934734" cy="220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500092-193F-40A7-A6F9-85C8C4FA1C9B}"/>
              </a:ext>
            </a:extLst>
          </p:cNvPr>
          <p:cNvSpPr txBox="1"/>
          <p:nvPr/>
        </p:nvSpPr>
        <p:spPr>
          <a:xfrm>
            <a:off x="6096000" y="1536523"/>
            <a:ext cx="5095436" cy="246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8300"/>
              </a:lnSpc>
            </a:pP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spc="-3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благоустрою,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санітарної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користування,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вуличного </a:t>
            </a: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прибирання,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утримання,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 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 і 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тротуарного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освітлення, озеленення,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парків,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скверів,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площ,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набережної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Берестова</a:t>
            </a: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пляжів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algn="just">
              <a:lnSpc>
                <a:spcPct val="108300"/>
              </a:lnSpc>
            </a:pP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 діяльності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</a:t>
            </a:r>
            <a:r>
              <a:rPr lang="uk-UA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збирання, транспортування, захоронення, 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утилізація 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</a:t>
            </a: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2EAA210-2EA3-4DA0-B7DD-A7551B60D903}"/>
              </a:ext>
            </a:extLst>
          </p:cNvPr>
          <p:cNvCxnSpPr/>
          <p:nvPr/>
        </p:nvCxnSpPr>
        <p:spPr>
          <a:xfrm>
            <a:off x="140677" y="668431"/>
            <a:ext cx="1018500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EFB3936-92E2-410A-A361-2C7A991B5BAC}"/>
              </a:ext>
            </a:extLst>
          </p:cNvPr>
          <p:cNvCxnSpPr/>
          <p:nvPr/>
        </p:nvCxnSpPr>
        <p:spPr>
          <a:xfrm>
            <a:off x="140677" y="1055077"/>
            <a:ext cx="31230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object 11">
            <a:extLst>
              <a:ext uri="{FF2B5EF4-FFF2-40B4-BE49-F238E27FC236}">
                <a16:creationId xmlns="" xmlns:a16="http://schemas.microsoft.com/office/drawing/2014/main" id="{DD570076-8DBB-4F6D-B21B-518DBAC8D019}"/>
              </a:ext>
            </a:extLst>
          </p:cNvPr>
          <p:cNvSpPr/>
          <p:nvPr/>
        </p:nvSpPr>
        <p:spPr>
          <a:xfrm>
            <a:off x="10293088" y="4797434"/>
            <a:ext cx="563245" cy="577215"/>
          </a:xfrm>
          <a:custGeom>
            <a:avLst/>
            <a:gdLst/>
            <a:ahLst/>
            <a:cxnLst/>
            <a:rect l="l" t="t" r="r" b="b"/>
            <a:pathLst>
              <a:path w="563245" h="577214">
                <a:moveTo>
                  <a:pt x="427850" y="172529"/>
                </a:moveTo>
                <a:lnTo>
                  <a:pt x="427329" y="162674"/>
                </a:lnTo>
                <a:lnTo>
                  <a:pt x="427609" y="157505"/>
                </a:lnTo>
                <a:lnTo>
                  <a:pt x="427405" y="142735"/>
                </a:lnTo>
                <a:lnTo>
                  <a:pt x="422617" y="137363"/>
                </a:lnTo>
                <a:lnTo>
                  <a:pt x="410006" y="136309"/>
                </a:lnTo>
                <a:lnTo>
                  <a:pt x="408927" y="135420"/>
                </a:lnTo>
                <a:lnTo>
                  <a:pt x="395439" y="87909"/>
                </a:lnTo>
                <a:lnTo>
                  <a:pt x="362267" y="43065"/>
                </a:lnTo>
                <a:lnTo>
                  <a:pt x="317982" y="21767"/>
                </a:lnTo>
                <a:lnTo>
                  <a:pt x="297332" y="65976"/>
                </a:lnTo>
                <a:lnTo>
                  <a:pt x="296062" y="65697"/>
                </a:lnTo>
                <a:lnTo>
                  <a:pt x="296037" y="1320"/>
                </a:lnTo>
                <a:lnTo>
                  <a:pt x="294690" y="0"/>
                </a:lnTo>
                <a:lnTo>
                  <a:pt x="266293" y="0"/>
                </a:lnTo>
                <a:lnTo>
                  <a:pt x="265087" y="1168"/>
                </a:lnTo>
                <a:lnTo>
                  <a:pt x="265049" y="62268"/>
                </a:lnTo>
                <a:lnTo>
                  <a:pt x="264833" y="66217"/>
                </a:lnTo>
                <a:lnTo>
                  <a:pt x="263893" y="66332"/>
                </a:lnTo>
                <a:lnTo>
                  <a:pt x="242722" y="21056"/>
                </a:lnTo>
                <a:lnTo>
                  <a:pt x="221018" y="29146"/>
                </a:lnTo>
                <a:lnTo>
                  <a:pt x="181991" y="54952"/>
                </a:lnTo>
                <a:lnTo>
                  <a:pt x="163004" y="89369"/>
                </a:lnTo>
                <a:lnTo>
                  <a:pt x="151701" y="136309"/>
                </a:lnTo>
                <a:lnTo>
                  <a:pt x="139509" y="137617"/>
                </a:lnTo>
                <a:lnTo>
                  <a:pt x="134950" y="142951"/>
                </a:lnTo>
                <a:lnTo>
                  <a:pt x="134429" y="157149"/>
                </a:lnTo>
                <a:lnTo>
                  <a:pt x="134696" y="162864"/>
                </a:lnTo>
                <a:lnTo>
                  <a:pt x="134378" y="172897"/>
                </a:lnTo>
                <a:lnTo>
                  <a:pt x="187159" y="178269"/>
                </a:lnTo>
                <a:lnTo>
                  <a:pt x="267144" y="180047"/>
                </a:lnTo>
                <a:lnTo>
                  <a:pt x="299377" y="180263"/>
                </a:lnTo>
                <a:lnTo>
                  <a:pt x="331609" y="180060"/>
                </a:lnTo>
                <a:lnTo>
                  <a:pt x="354025" y="179349"/>
                </a:lnTo>
                <a:lnTo>
                  <a:pt x="426351" y="174840"/>
                </a:lnTo>
                <a:lnTo>
                  <a:pt x="427850" y="172529"/>
                </a:lnTo>
                <a:close/>
              </a:path>
              <a:path w="563245" h="577214">
                <a:moveTo>
                  <a:pt x="562914" y="552716"/>
                </a:moveTo>
                <a:lnTo>
                  <a:pt x="544804" y="490804"/>
                </a:lnTo>
                <a:lnTo>
                  <a:pt x="493928" y="451129"/>
                </a:lnTo>
                <a:lnTo>
                  <a:pt x="464108" y="441490"/>
                </a:lnTo>
                <a:lnTo>
                  <a:pt x="439216" y="433031"/>
                </a:lnTo>
                <a:lnTo>
                  <a:pt x="390715" y="413092"/>
                </a:lnTo>
                <a:lnTo>
                  <a:pt x="354050" y="391007"/>
                </a:lnTo>
                <a:lnTo>
                  <a:pt x="341503" y="378345"/>
                </a:lnTo>
                <a:lnTo>
                  <a:pt x="341972" y="373214"/>
                </a:lnTo>
                <a:lnTo>
                  <a:pt x="352399" y="360832"/>
                </a:lnTo>
                <a:lnTo>
                  <a:pt x="364744" y="342087"/>
                </a:lnTo>
                <a:lnTo>
                  <a:pt x="374357" y="322160"/>
                </a:lnTo>
                <a:lnTo>
                  <a:pt x="381711" y="301269"/>
                </a:lnTo>
                <a:lnTo>
                  <a:pt x="387769" y="277710"/>
                </a:lnTo>
                <a:lnTo>
                  <a:pt x="388924" y="275412"/>
                </a:lnTo>
                <a:lnTo>
                  <a:pt x="416864" y="241655"/>
                </a:lnTo>
                <a:lnTo>
                  <a:pt x="421944" y="220116"/>
                </a:lnTo>
                <a:lnTo>
                  <a:pt x="419912" y="214541"/>
                </a:lnTo>
                <a:lnTo>
                  <a:pt x="415010" y="210934"/>
                </a:lnTo>
                <a:lnTo>
                  <a:pt x="407174" y="209067"/>
                </a:lnTo>
                <a:lnTo>
                  <a:pt x="409409" y="184251"/>
                </a:lnTo>
                <a:lnTo>
                  <a:pt x="357276" y="187464"/>
                </a:lnTo>
                <a:lnTo>
                  <a:pt x="305282" y="188887"/>
                </a:lnTo>
                <a:lnTo>
                  <a:pt x="253326" y="188671"/>
                </a:lnTo>
                <a:lnTo>
                  <a:pt x="201333" y="186944"/>
                </a:lnTo>
                <a:lnTo>
                  <a:pt x="149237" y="183845"/>
                </a:lnTo>
                <a:lnTo>
                  <a:pt x="153504" y="208927"/>
                </a:lnTo>
                <a:lnTo>
                  <a:pt x="146545" y="213156"/>
                </a:lnTo>
                <a:lnTo>
                  <a:pt x="142252" y="217678"/>
                </a:lnTo>
                <a:lnTo>
                  <a:pt x="140411" y="222973"/>
                </a:lnTo>
                <a:lnTo>
                  <a:pt x="140843" y="229463"/>
                </a:lnTo>
                <a:lnTo>
                  <a:pt x="157137" y="264414"/>
                </a:lnTo>
                <a:lnTo>
                  <a:pt x="170332" y="276199"/>
                </a:lnTo>
                <a:lnTo>
                  <a:pt x="171818" y="279285"/>
                </a:lnTo>
                <a:lnTo>
                  <a:pt x="186702" y="328777"/>
                </a:lnTo>
                <a:lnTo>
                  <a:pt x="212153" y="368846"/>
                </a:lnTo>
                <a:lnTo>
                  <a:pt x="218973" y="376504"/>
                </a:lnTo>
                <a:lnTo>
                  <a:pt x="219379" y="381266"/>
                </a:lnTo>
                <a:lnTo>
                  <a:pt x="184696" y="406222"/>
                </a:lnTo>
                <a:lnTo>
                  <a:pt x="133819" y="429107"/>
                </a:lnTo>
                <a:lnTo>
                  <a:pt x="80873" y="446760"/>
                </a:lnTo>
                <a:lnTo>
                  <a:pt x="43040" y="464718"/>
                </a:lnTo>
                <a:lnTo>
                  <a:pt x="16217" y="492328"/>
                </a:lnTo>
                <a:lnTo>
                  <a:pt x="1485" y="528967"/>
                </a:lnTo>
                <a:lnTo>
                  <a:pt x="0" y="574890"/>
                </a:lnTo>
                <a:lnTo>
                  <a:pt x="749" y="576630"/>
                </a:lnTo>
                <a:lnTo>
                  <a:pt x="562914" y="576630"/>
                </a:lnTo>
                <a:lnTo>
                  <a:pt x="562914" y="55271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lang="aa-ET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80FD488-2372-41B4-BD92-E0AE5E8EE33E}"/>
              </a:ext>
            </a:extLst>
          </p:cNvPr>
          <p:cNvSpPr txBox="1"/>
          <p:nvPr/>
        </p:nvSpPr>
        <p:spPr>
          <a:xfrm>
            <a:off x="9530477" y="5388748"/>
            <a:ext cx="2088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algn="ctr"/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</a:p>
          <a:p>
            <a:pPr algn="ctr"/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</a:t>
            </a:r>
          </a:p>
        </p:txBody>
      </p:sp>
      <p:sp>
        <p:nvSpPr>
          <p:cNvPr id="21" name="object 23">
            <a:extLst>
              <a:ext uri="{FF2B5EF4-FFF2-40B4-BE49-F238E27FC236}">
                <a16:creationId xmlns="" xmlns:a16="http://schemas.microsoft.com/office/drawing/2014/main" id="{DF64897E-800E-4249-BD96-32C26D1AFA2E}"/>
              </a:ext>
            </a:extLst>
          </p:cNvPr>
          <p:cNvSpPr/>
          <p:nvPr/>
        </p:nvSpPr>
        <p:spPr>
          <a:xfrm>
            <a:off x="9272076" y="6304030"/>
            <a:ext cx="2776220" cy="18415"/>
          </a:xfrm>
          <a:custGeom>
            <a:avLst/>
            <a:gdLst/>
            <a:ahLst/>
            <a:cxnLst/>
            <a:rect l="l" t="t" r="r" b="b"/>
            <a:pathLst>
              <a:path w="2776220" h="18415">
                <a:moveTo>
                  <a:pt x="2775737" y="0"/>
                </a:moveTo>
                <a:lnTo>
                  <a:pt x="0" y="0"/>
                </a:lnTo>
                <a:lnTo>
                  <a:pt x="0" y="18008"/>
                </a:lnTo>
                <a:lnTo>
                  <a:pt x="2775737" y="18008"/>
                </a:lnTo>
                <a:lnTo>
                  <a:pt x="2775737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4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A42360-0A2A-41A7-8936-510EF28B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ЗМІСТ</a:t>
            </a:r>
            <a:endParaRPr lang="uk-UA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Розділ 1. Вітальне слово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uk-UA" dirty="0"/>
              <a:t>1.1. Вітальне слово голови</a:t>
            </a:r>
          </a:p>
          <a:p>
            <a:pPr marL="0" indent="0">
              <a:buNone/>
            </a:pPr>
            <a:r>
              <a:rPr lang="uk-UA" dirty="0"/>
              <a:t>                     1.2. Візитка громади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Розділ 2. Соціально економічний профіль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uk-UA" dirty="0"/>
              <a:t>2.1. Природно – географічні та кліматичні умови</a:t>
            </a:r>
          </a:p>
          <a:p>
            <a:pPr marL="0" indent="0">
              <a:buNone/>
            </a:pPr>
            <a:r>
              <a:rPr lang="uk-UA" dirty="0"/>
              <a:t>	2.2. Демографія </a:t>
            </a:r>
          </a:p>
          <a:p>
            <a:pPr marL="0" indent="0">
              <a:buNone/>
            </a:pPr>
            <a:r>
              <a:rPr lang="uk-UA" dirty="0"/>
              <a:t>	2.3. Освіта</a:t>
            </a:r>
          </a:p>
          <a:p>
            <a:pPr marL="0" indent="0">
              <a:buNone/>
            </a:pPr>
            <a:r>
              <a:rPr lang="uk-UA" dirty="0"/>
              <a:t>	2.4. Житло та комунальна інфраструктура</a:t>
            </a:r>
          </a:p>
          <a:p>
            <a:pPr marL="0" indent="0">
              <a:buNone/>
            </a:pPr>
            <a:r>
              <a:rPr lang="uk-UA" dirty="0"/>
              <a:t>	2.5. Економічний потенціал</a:t>
            </a:r>
          </a:p>
          <a:p>
            <a:pPr marL="0" indent="0">
              <a:buNone/>
            </a:pPr>
            <a:r>
              <a:rPr lang="uk-UA" dirty="0"/>
              <a:t>	2.6. Транспорт</a:t>
            </a:r>
          </a:p>
          <a:p>
            <a:pPr marL="0" indent="0">
              <a:buNone/>
            </a:pPr>
            <a:r>
              <a:rPr lang="uk-UA" dirty="0"/>
              <a:t>	2.7. Сфери охорони здоров’я, культури, дозвілля та відпочинку </a:t>
            </a:r>
          </a:p>
          <a:p>
            <a:pPr marL="0" indent="0">
              <a:buNone/>
            </a:pPr>
            <a:r>
              <a:rPr lang="uk-UA" dirty="0"/>
              <a:t>	2.8. Охорона навколишнього природного середовища</a:t>
            </a:r>
          </a:p>
          <a:p>
            <a:pPr marL="0" indent="0">
              <a:buNone/>
            </a:pPr>
            <a:r>
              <a:rPr lang="uk-UA" dirty="0"/>
              <a:t>	2.9. Міжнародна співпраця</a:t>
            </a:r>
          </a:p>
          <a:p>
            <a:pPr marL="0" indent="0">
              <a:buNone/>
            </a:pPr>
            <a:r>
              <a:rPr lang="uk-UA" dirty="0"/>
              <a:t>	2.10. Приклади масштабних інвестиційних проектів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1"/>
                </a:solidFill>
              </a:rPr>
              <a:t>Розділ 3. Пропозиції для інвесторів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1"/>
                </a:solidFill>
              </a:rPr>
              <a:t>	</a:t>
            </a:r>
            <a:r>
              <a:rPr lang="ru-RU" dirty="0"/>
              <a:t>3.1. </a:t>
            </a:r>
            <a:r>
              <a:rPr lang="uk-UA" dirty="0"/>
              <a:t>Інвестиційні пропозиції по земельним ділянкам </a:t>
            </a:r>
          </a:p>
          <a:p>
            <a:pPr marL="0" indent="0">
              <a:buNone/>
            </a:pPr>
            <a:r>
              <a:rPr lang="ru-RU" dirty="0"/>
              <a:t>                     3.2. Інвестиційні пропозиції в будівлі та споруди </a:t>
            </a:r>
          </a:p>
          <a:p>
            <a:pPr marL="0" indent="0">
              <a:buNone/>
            </a:pPr>
            <a:r>
              <a:rPr lang="ru-RU" dirty="0"/>
              <a:t>		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aa-ET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838B099-80D4-4773-B388-F5D06D2F7267}"/>
              </a:ext>
            </a:extLst>
          </p:cNvPr>
          <p:cNvCxnSpPr/>
          <p:nvPr/>
        </p:nvCxnSpPr>
        <p:spPr>
          <a:xfrm>
            <a:off x="912055" y="872197"/>
            <a:ext cx="1036788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1EE9109-06E8-4AAB-AB1D-61F2D1615EAB}"/>
              </a:ext>
            </a:extLst>
          </p:cNvPr>
          <p:cNvCxnSpPr>
            <a:cxnSpLocks/>
          </p:cNvCxnSpPr>
          <p:nvPr/>
        </p:nvCxnSpPr>
        <p:spPr>
          <a:xfrm flipV="1">
            <a:off x="886265" y="1721071"/>
            <a:ext cx="10367889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64477C9-3C61-47E0-B7CA-983BC56740FE}"/>
              </a:ext>
            </a:extLst>
          </p:cNvPr>
          <p:cNvCxnSpPr/>
          <p:nvPr/>
        </p:nvCxnSpPr>
        <p:spPr>
          <a:xfrm>
            <a:off x="886265" y="4937760"/>
            <a:ext cx="1031630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5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34C5F6-B762-42EB-83DE-2615434A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141715"/>
            <a:ext cx="10515600" cy="900966"/>
          </a:xfrm>
          <a:solidFill>
            <a:schemeClr val="accent1"/>
          </a:solidFill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Економічний потенціал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3BD231-13C9-4313-A7B7-FB5911D9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524" y="1378614"/>
            <a:ext cx="5181600" cy="1387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міста — промисловість: газовидобування (буровое управління «Укрбургаз». Із міста в інші місцевості на работу виїздить 4000 осіб, оскільки багато людей працюють вахтовим методом на газовидобувальних промисловостях</a:t>
            </a:r>
            <a:r>
              <a:rPr lang="uk-UA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956297-9D57-4BF5-ABC3-8A6E6A6A1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20" y="1042681"/>
            <a:ext cx="5181600" cy="17848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економічної діяльності: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добувна промисловість;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переробна промисловість;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 господарство;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 та роздрібна торгівля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52A1EC63-DB84-474E-8109-F3F15FAA6C3F}"/>
              </a:ext>
            </a:extLst>
          </p:cNvPr>
          <p:cNvCxnSpPr/>
          <p:nvPr/>
        </p:nvCxnSpPr>
        <p:spPr>
          <a:xfrm>
            <a:off x="478436" y="917398"/>
            <a:ext cx="71463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2BC99B-88BE-48B8-828E-FBF949B181CC}"/>
              </a:ext>
            </a:extLst>
          </p:cNvPr>
          <p:cNvSpPr txBox="1"/>
          <p:nvPr/>
        </p:nvSpPr>
        <p:spPr>
          <a:xfrm>
            <a:off x="441060" y="3163468"/>
            <a:ext cx="79472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провідних промислових підприємств, які мають суттєвий вплив на економічний  розвиток громади: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0E4C0F4-9722-4E0A-9633-D84E7AD5257B}"/>
              </a:ext>
            </a:extLst>
          </p:cNvPr>
          <p:cNvCxnSpPr>
            <a:cxnSpLocks/>
          </p:cNvCxnSpPr>
          <p:nvPr/>
        </p:nvCxnSpPr>
        <p:spPr>
          <a:xfrm>
            <a:off x="343524" y="2887064"/>
            <a:ext cx="1090359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1AC7A23-40AC-412C-A922-EE2954D5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24" y="4616542"/>
            <a:ext cx="3553212" cy="22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C8CF2AF-F748-4F37-8BC6-B089A87A6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18" y="1357746"/>
            <a:ext cx="1672835" cy="16728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4F2B38A-CBCC-4D31-A0B5-B8307790B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58" y="2952285"/>
            <a:ext cx="3731262" cy="232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3CD3BE-F3F1-4E66-85D4-C4329598DB37}"/>
              </a:ext>
            </a:extLst>
          </p:cNvPr>
          <p:cNvSpPr txBox="1"/>
          <p:nvPr/>
        </p:nvSpPr>
        <p:spPr>
          <a:xfrm>
            <a:off x="774395" y="4200222"/>
            <a:ext cx="562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Філія БУ «Укрбургаз» АТ«Укргазвидобування»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Філія УБМР «Укргазспецбудмонтаж»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АТ «Укргазвидобування»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u="none" strike="noStrik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Берестинський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млин»  </a:t>
            </a:r>
            <a:endParaRPr lang="aa-ET" sz="2000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F2B00A35-08D6-4008-BAF8-D42A7872281A}"/>
              </a:ext>
            </a:extLst>
          </p:cNvPr>
          <p:cNvSpPr/>
          <p:nvPr/>
        </p:nvSpPr>
        <p:spPr>
          <a:xfrm>
            <a:off x="810452" y="5190753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F70102AA-A866-4BF2-BD60-F3F0EB612587}"/>
              </a:ext>
            </a:extLst>
          </p:cNvPr>
          <p:cNvSpPr/>
          <p:nvPr/>
        </p:nvSpPr>
        <p:spPr>
          <a:xfrm>
            <a:off x="810452" y="4630835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5FF4A267-9883-40F3-B85E-6DC4EF9254DD}"/>
              </a:ext>
            </a:extLst>
          </p:cNvPr>
          <p:cNvSpPr/>
          <p:nvPr/>
        </p:nvSpPr>
        <p:spPr>
          <a:xfrm>
            <a:off x="810452" y="4314432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6625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8F8228-9ADA-43A9-A26B-DE74D746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087" y="2221226"/>
            <a:ext cx="611418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сільськогосподарських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</a:t>
            </a:r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риємств </a:t>
            </a:r>
          </a:p>
          <a:p>
            <a:pPr marL="0" indent="0">
              <a:spcBef>
                <a:spcPts val="0"/>
              </a:spcBef>
              <a:buNone/>
            </a:pPr>
            <a:endParaRPr lang="uk-UA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«Комишуватський молочний комплекс»</a:t>
            </a:r>
            <a:endParaRPr lang="uk-UA" sz="24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Агро-тест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endParaRPr lang="uk-UA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Украгростандарт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ПАОП "Зоря«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"Надія«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"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Бізнесресурс-Красноград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«Ранок»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«Вітязь»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ДП ДГ «Красноградське»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«Степове»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ДП Шовкорадгосп  «Кумівське»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Навчально-дослідне господарство Красноградського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аграрно-технічного коледжу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«Джерело-05»</a:t>
            </a:r>
            <a:endParaRPr lang="aa-ET" sz="2400" dirty="0">
              <a:solidFill>
                <a:schemeClr val="accent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30F691-EE44-4490-B72C-0BD03759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6228" y="186891"/>
            <a:ext cx="5105196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Фермерські господарства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ФГ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Фортуна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ФГ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Трійця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ФГ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Тетяна 2008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ФГ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Красноградське»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СФГ «Надія»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ФГ « Агро Україна»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ФГ «Росток»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СФГ «Колос»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ФГ «Долина 2»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ФГ «Сіма+»</a:t>
            </a:r>
            <a:endParaRPr lang="aa-ET" sz="2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DC9931-1229-41D2-999F-B502F8DE1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85" y="703294"/>
            <a:ext cx="4551725" cy="26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7EAD41-6F19-403E-8A95-BEA2A1082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7" y="37599"/>
            <a:ext cx="3806931" cy="21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EAC51DF-9609-4FBB-B2EE-703BE7CC6A2E}"/>
              </a:ext>
            </a:extLst>
          </p:cNvPr>
          <p:cNvCxnSpPr>
            <a:cxnSpLocks/>
          </p:cNvCxnSpPr>
          <p:nvPr/>
        </p:nvCxnSpPr>
        <p:spPr>
          <a:xfrm>
            <a:off x="165924" y="2520520"/>
            <a:ext cx="455714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584FF782-8C73-4653-B4D0-F9B2EF66521A}"/>
              </a:ext>
            </a:extLst>
          </p:cNvPr>
          <p:cNvCxnSpPr/>
          <p:nvPr/>
        </p:nvCxnSpPr>
        <p:spPr>
          <a:xfrm>
            <a:off x="581787" y="2744943"/>
            <a:ext cx="186270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C4C7BE7-3344-4EDF-AB9D-0669C6E23B98}"/>
              </a:ext>
            </a:extLst>
          </p:cNvPr>
          <p:cNvCxnSpPr/>
          <p:nvPr/>
        </p:nvCxnSpPr>
        <p:spPr>
          <a:xfrm>
            <a:off x="5460794" y="454588"/>
            <a:ext cx="399630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67704F4C-85B6-400A-98A0-98F5714BACE2}"/>
              </a:ext>
            </a:extLst>
          </p:cNvPr>
          <p:cNvSpPr/>
          <p:nvPr/>
        </p:nvSpPr>
        <p:spPr>
          <a:xfrm>
            <a:off x="459034" y="3038773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1E8501FB-C5DE-48A6-8CB6-B46D46F29B2F}"/>
              </a:ext>
            </a:extLst>
          </p:cNvPr>
          <p:cNvSpPr/>
          <p:nvPr/>
        </p:nvSpPr>
        <p:spPr>
          <a:xfrm>
            <a:off x="438896" y="3298514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F7D8486A-36EF-4967-980F-4E038BC1EDA8}"/>
              </a:ext>
            </a:extLst>
          </p:cNvPr>
          <p:cNvSpPr/>
          <p:nvPr/>
        </p:nvSpPr>
        <p:spPr>
          <a:xfrm>
            <a:off x="427313" y="3572406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676CF669-F140-4413-9281-F20B7826E1AC}"/>
              </a:ext>
            </a:extLst>
          </p:cNvPr>
          <p:cNvSpPr/>
          <p:nvPr/>
        </p:nvSpPr>
        <p:spPr>
          <a:xfrm>
            <a:off x="438542" y="3805835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266A354F-9B18-4CE7-B10C-B5BC9A53EC82}"/>
              </a:ext>
            </a:extLst>
          </p:cNvPr>
          <p:cNvSpPr/>
          <p:nvPr/>
        </p:nvSpPr>
        <p:spPr>
          <a:xfrm>
            <a:off x="459034" y="4009900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FF3D8C5-F508-44F6-8BF9-6CDABF59ECE3}"/>
              </a:ext>
            </a:extLst>
          </p:cNvPr>
          <p:cNvSpPr/>
          <p:nvPr/>
        </p:nvSpPr>
        <p:spPr>
          <a:xfrm>
            <a:off x="459034" y="4243329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86362E4-5C0A-4F7F-8877-37520F4DF268}"/>
              </a:ext>
            </a:extLst>
          </p:cNvPr>
          <p:cNvSpPr/>
          <p:nvPr/>
        </p:nvSpPr>
        <p:spPr>
          <a:xfrm>
            <a:off x="438542" y="4476758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BD606FB1-3E85-4532-9CE7-EDA1D3A4D5E6}"/>
              </a:ext>
            </a:extLst>
          </p:cNvPr>
          <p:cNvSpPr/>
          <p:nvPr/>
        </p:nvSpPr>
        <p:spPr>
          <a:xfrm>
            <a:off x="439012" y="4760866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B99EACA8-0FB0-449B-87E2-132EECF69D54}"/>
              </a:ext>
            </a:extLst>
          </p:cNvPr>
          <p:cNvSpPr/>
          <p:nvPr/>
        </p:nvSpPr>
        <p:spPr>
          <a:xfrm>
            <a:off x="459034" y="5010391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746E7BB-5EC9-428A-9C3C-2D302B1D7ECE}"/>
              </a:ext>
            </a:extLst>
          </p:cNvPr>
          <p:cNvSpPr/>
          <p:nvPr/>
        </p:nvSpPr>
        <p:spPr>
          <a:xfrm>
            <a:off x="439012" y="5259916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65E3108-19A6-44F5-B355-A7EBA43EA3E3}"/>
              </a:ext>
            </a:extLst>
          </p:cNvPr>
          <p:cNvSpPr/>
          <p:nvPr/>
        </p:nvSpPr>
        <p:spPr>
          <a:xfrm>
            <a:off x="459034" y="5547390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9194E69C-9245-4A40-8FEE-751852AD8E1D}"/>
              </a:ext>
            </a:extLst>
          </p:cNvPr>
          <p:cNvSpPr/>
          <p:nvPr/>
        </p:nvSpPr>
        <p:spPr>
          <a:xfrm>
            <a:off x="459034" y="5780819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574284DC-A373-4DA5-8FAD-B724E303A3E0}"/>
              </a:ext>
            </a:extLst>
          </p:cNvPr>
          <p:cNvSpPr/>
          <p:nvPr/>
        </p:nvSpPr>
        <p:spPr>
          <a:xfrm>
            <a:off x="459034" y="6322659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A7B0927-B2C7-4220-85F4-F62480C9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4" y="622884"/>
            <a:ext cx="195089" cy="1646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1C700D2-9A9E-40ED-8C77-56BAADA7D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3" y="930861"/>
            <a:ext cx="195089" cy="164606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3F749B0C-CEFD-4FE5-A344-919520B1A721}"/>
              </a:ext>
            </a:extLst>
          </p:cNvPr>
          <p:cNvSpPr/>
          <p:nvPr/>
        </p:nvSpPr>
        <p:spPr>
          <a:xfrm>
            <a:off x="5236228" y="1208376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B14D30E4-4386-4926-B7C6-612281AB567B}"/>
              </a:ext>
            </a:extLst>
          </p:cNvPr>
          <p:cNvSpPr/>
          <p:nvPr/>
        </p:nvSpPr>
        <p:spPr>
          <a:xfrm>
            <a:off x="5250719" y="1559280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451EEB0-2A80-4914-A4E7-2A20BDA73A7A}"/>
              </a:ext>
            </a:extLst>
          </p:cNvPr>
          <p:cNvSpPr/>
          <p:nvPr/>
        </p:nvSpPr>
        <p:spPr>
          <a:xfrm>
            <a:off x="5250719" y="1813470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6EFC614-F015-4680-8DD7-BF6CA3034D69}"/>
              </a:ext>
            </a:extLst>
          </p:cNvPr>
          <p:cNvSpPr/>
          <p:nvPr/>
        </p:nvSpPr>
        <p:spPr>
          <a:xfrm>
            <a:off x="5277914" y="2148863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2FB48F8B-0819-41AD-82EB-C8CBC34AA6FB}"/>
              </a:ext>
            </a:extLst>
          </p:cNvPr>
          <p:cNvSpPr/>
          <p:nvPr/>
        </p:nvSpPr>
        <p:spPr>
          <a:xfrm>
            <a:off x="5289908" y="2439313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6AEF406E-625F-487C-B189-585AB3B94A92}"/>
              </a:ext>
            </a:extLst>
          </p:cNvPr>
          <p:cNvSpPr/>
          <p:nvPr/>
        </p:nvSpPr>
        <p:spPr>
          <a:xfrm>
            <a:off x="5289908" y="2751726"/>
            <a:ext cx="182880" cy="1780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2E52F147-EC3F-44FB-8AE4-FDA56E5342F8}"/>
              </a:ext>
            </a:extLst>
          </p:cNvPr>
          <p:cNvSpPr/>
          <p:nvPr/>
        </p:nvSpPr>
        <p:spPr>
          <a:xfrm>
            <a:off x="5279342" y="3080465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B8406C7B-EDF8-4787-BBAB-FF023EABC89D}"/>
              </a:ext>
            </a:extLst>
          </p:cNvPr>
          <p:cNvSpPr/>
          <p:nvPr/>
        </p:nvSpPr>
        <p:spPr>
          <a:xfrm>
            <a:off x="5278273" y="3388274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D5D6355-1F8A-4B83-B3C5-699F06D52B5D}"/>
              </a:ext>
            </a:extLst>
          </p:cNvPr>
          <p:cNvSpPr txBox="1"/>
          <p:nvPr/>
        </p:nvSpPr>
        <p:spPr>
          <a:xfrm>
            <a:off x="5620646" y="3614590"/>
            <a:ext cx="5651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сільськогосподарських угідь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40730,04 га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Рілля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33396 га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Пасовища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2735 га</a:t>
            </a:r>
            <a:endParaRPr lang="aa-ET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3820967-FEE1-4033-8A2D-014C1714C06D}"/>
              </a:ext>
            </a:extLst>
          </p:cNvPr>
          <p:cNvSpPr txBox="1"/>
          <p:nvPr/>
        </p:nvSpPr>
        <p:spPr>
          <a:xfrm>
            <a:off x="5570094" y="5054632"/>
            <a:ext cx="5893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продовольчі ринки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супермаркети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(Посад, АТБ, Чудо Маркет, Ева, Аврора)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продовольчих магазинів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непродовольчих магазинів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підприємств побуту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автозаправних станцій</a:t>
            </a:r>
            <a:endParaRPr lang="aa-E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3D3D4C3-2EF0-46E5-86FD-A7A31F55443E}"/>
              </a:ext>
            </a:extLst>
          </p:cNvPr>
          <p:cNvSpPr txBox="1"/>
          <p:nvPr/>
        </p:nvSpPr>
        <p:spPr>
          <a:xfrm>
            <a:off x="5656988" y="463025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побутове обслуговування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354BC3A0-4065-4BD9-9C24-4FF0FFC7B7B1}"/>
              </a:ext>
            </a:extLst>
          </p:cNvPr>
          <p:cNvCxnSpPr/>
          <p:nvPr/>
        </p:nvCxnSpPr>
        <p:spPr>
          <a:xfrm>
            <a:off x="5620646" y="5010391"/>
            <a:ext cx="399630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21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2EEF0-F617-46C8-93CF-6648C8E5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4" y="143050"/>
            <a:ext cx="10515600" cy="869824"/>
          </a:xfrm>
          <a:solidFill>
            <a:schemeClr val="accent1"/>
          </a:solidFill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Транспорт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AE52B8-148A-4279-A8F5-876B76D5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76" y="1142213"/>
            <a:ext cx="10744198" cy="669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проходят Південна залізнична дорога </a:t>
            </a:r>
            <a:r>
              <a:rPr lang="uk-UA" sz="20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 лінії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Днепр (город)"/>
              </a:rPr>
              <a:t>Днепр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лтава"/>
              </a:rPr>
              <a:t>Полтаву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Лозову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автомобільная дорога </a:t>
            </a:r>
            <a:r>
              <a:rPr lang="uk-UA" sz="20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Автодорога М-18 (Украина) (страница отсутствует)"/>
              </a:rPr>
              <a:t>М-18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0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Европейский маршрут E105"/>
              </a:rPr>
              <a:t>E 105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CF32BD7-0005-46CA-AC6E-4943EE918793}"/>
              </a:ext>
            </a:extLst>
          </p:cNvPr>
          <p:cNvCxnSpPr>
            <a:cxnSpLocks/>
          </p:cNvCxnSpPr>
          <p:nvPr/>
        </p:nvCxnSpPr>
        <p:spPr>
          <a:xfrm>
            <a:off x="587976" y="862522"/>
            <a:ext cx="385741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24F861-9D47-4F0D-9228-C792899D2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8" y="3596752"/>
            <a:ext cx="4078176" cy="305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48C763D-8A03-47F0-974F-0A9EE2052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02" y="1873270"/>
            <a:ext cx="4226646" cy="253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5E2ACF-5A43-4F84-8B0E-9D098EF7496B}"/>
              </a:ext>
            </a:extLst>
          </p:cNvPr>
          <p:cNvSpPr txBox="1"/>
          <p:nvPr/>
        </p:nvSpPr>
        <p:spPr>
          <a:xfrm>
            <a:off x="4263961" y="3902607"/>
            <a:ext cx="363884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 транспорт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 громади представлений лише  транспортними засобами приватних перевізників.  Комунальний громадський транспорт відсутній.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4B699E-4B8B-4D07-9506-CFB10F6F2646}"/>
              </a:ext>
            </a:extLst>
          </p:cNvPr>
          <p:cNvSpPr txBox="1"/>
          <p:nvPr/>
        </p:nvSpPr>
        <p:spPr>
          <a:xfrm>
            <a:off x="8012377" y="4712622"/>
            <a:ext cx="40295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 км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 автомобільних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доріг по місту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км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з твердим покритям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км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грунтові дороги 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км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 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 Берестин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13B69B-751B-41BE-9F81-99C0461D0DF8}"/>
              </a:ext>
            </a:extLst>
          </p:cNvPr>
          <p:cNvSpPr txBox="1"/>
          <p:nvPr/>
        </p:nvSpPr>
        <p:spPr>
          <a:xfrm>
            <a:off x="587976" y="1935347"/>
            <a:ext cx="62911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основна частина перевезень  пасажирів та вантажів у м.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 автобусним транспортом, легковим автомобільним  транспортом, а також вантажним автомобільним  транспортом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9FD40C-0564-405F-A321-E10315134207}"/>
              </a:ext>
            </a:extLst>
          </p:cNvPr>
          <p:cNvCxnSpPr>
            <a:cxnSpLocks/>
          </p:cNvCxnSpPr>
          <p:nvPr/>
        </p:nvCxnSpPr>
        <p:spPr>
          <a:xfrm>
            <a:off x="4361774" y="4276523"/>
            <a:ext cx="28923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20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C29D5C9-E44F-4336-BD28-066DF6B039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86" y="72607"/>
            <a:ext cx="7813431" cy="272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0B9E95-C83C-4E3E-ADEA-846A24D1394C}"/>
              </a:ext>
            </a:extLst>
          </p:cNvPr>
          <p:cNvSpPr txBox="1"/>
          <p:nvPr/>
        </p:nvSpPr>
        <p:spPr>
          <a:xfrm>
            <a:off x="314177" y="1700739"/>
            <a:ext cx="7567247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Сфери охорони здоров’я, культури, дозвілля та відпочинку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EB4E92B-AC14-4BBE-A23F-AF8BB354D35E}"/>
              </a:ext>
            </a:extLst>
          </p:cNvPr>
          <p:cNvCxnSpPr>
            <a:cxnSpLocks/>
          </p:cNvCxnSpPr>
          <p:nvPr/>
        </p:nvCxnSpPr>
        <p:spPr>
          <a:xfrm>
            <a:off x="314177" y="2239348"/>
            <a:ext cx="73703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4C7D7FF-730A-4D9F-8CC4-9ABC39CCCA8E}"/>
              </a:ext>
            </a:extLst>
          </p:cNvPr>
          <p:cNvCxnSpPr>
            <a:cxnSpLocks/>
          </p:cNvCxnSpPr>
          <p:nvPr/>
        </p:nvCxnSpPr>
        <p:spPr>
          <a:xfrm flipV="1">
            <a:off x="314177" y="2673761"/>
            <a:ext cx="6420729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71B2F56-4A40-4734-A684-A2CAE0BB0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13" y="3814848"/>
            <a:ext cx="4387524" cy="17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36ECDA-0D87-4058-9CA9-F0E3B386BF12}"/>
              </a:ext>
            </a:extLst>
          </p:cNvPr>
          <p:cNvSpPr txBox="1"/>
          <p:nvPr/>
        </p:nvSpPr>
        <p:spPr>
          <a:xfrm>
            <a:off x="300250" y="2990021"/>
            <a:ext cx="11586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Комунальне некомерційне підприємство </a:t>
            </a:r>
            <a:r>
              <a:rPr lang="uk-UA" sz="24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«Берестинський центр </a:t>
            </a:r>
            <a:r>
              <a:rPr lang="uk-U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первинної медико-санітарної </a:t>
            </a:r>
            <a:r>
              <a:rPr lang="uk-UA" sz="24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допомоги»</a:t>
            </a:r>
            <a:endParaRPr lang="aa-ET" sz="2400" b="1" dirty="0">
              <a:solidFill>
                <a:schemeClr val="accent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0BC9DB0-E802-482F-8F95-09BAA6B9E083}"/>
              </a:ext>
            </a:extLst>
          </p:cNvPr>
          <p:cNvSpPr/>
          <p:nvPr/>
        </p:nvSpPr>
        <p:spPr>
          <a:xfrm>
            <a:off x="8533889" y="731449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3ED0F803-A857-4A7F-8AF9-594A0D7F7876}"/>
              </a:ext>
            </a:extLst>
          </p:cNvPr>
          <p:cNvSpPr/>
          <p:nvPr/>
        </p:nvSpPr>
        <p:spPr>
          <a:xfrm>
            <a:off x="8533889" y="1143107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9660369-2DA4-491B-AA2E-C80E489F0E82}"/>
              </a:ext>
            </a:extLst>
          </p:cNvPr>
          <p:cNvSpPr/>
          <p:nvPr/>
        </p:nvSpPr>
        <p:spPr>
          <a:xfrm>
            <a:off x="8533889" y="1613095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032FE94-E42C-4121-962A-D8AFE157AD68}"/>
              </a:ext>
            </a:extLst>
          </p:cNvPr>
          <p:cNvSpPr txBox="1"/>
          <p:nvPr/>
        </p:nvSpPr>
        <p:spPr>
          <a:xfrm>
            <a:off x="8716769" y="473357"/>
            <a:ext cx="2814553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міська амбулаторія</a:t>
            </a: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сільських амбулаторій</a:t>
            </a: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пунктів здоров’я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86EF9408-A0F8-4DC6-A9A6-158F65E35565}"/>
              </a:ext>
            </a:extLst>
          </p:cNvPr>
          <p:cNvSpPr/>
          <p:nvPr/>
        </p:nvSpPr>
        <p:spPr>
          <a:xfrm>
            <a:off x="156444" y="5685875"/>
            <a:ext cx="870982" cy="7954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лікаря</a:t>
            </a:r>
            <a:endParaRPr lang="aa-ET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Сердце с пульсом со сплошной заливкой">
            <a:extLst>
              <a:ext uri="{FF2B5EF4-FFF2-40B4-BE49-F238E27FC236}">
                <a16:creationId xmlns="" xmlns:a16="http://schemas.microsoft.com/office/drawing/2014/main" id="{BC70D4F9-ACBA-499E-962A-5E589122A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26" y="3029332"/>
            <a:ext cx="914400" cy="914400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1E5E549-BA15-4BC7-8696-85C381DC7301}"/>
              </a:ext>
            </a:extLst>
          </p:cNvPr>
          <p:cNvCxnSpPr>
            <a:cxnSpLocks/>
          </p:cNvCxnSpPr>
          <p:nvPr/>
        </p:nvCxnSpPr>
        <p:spPr>
          <a:xfrm>
            <a:off x="1114664" y="3393512"/>
            <a:ext cx="910613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2A7F7D2E-9363-41C3-A689-0F4979F39BFC}"/>
              </a:ext>
            </a:extLst>
          </p:cNvPr>
          <p:cNvCxnSpPr>
            <a:cxnSpLocks/>
          </p:cNvCxnSpPr>
          <p:nvPr/>
        </p:nvCxnSpPr>
        <p:spPr>
          <a:xfrm flipV="1">
            <a:off x="2217034" y="3808678"/>
            <a:ext cx="6789180" cy="123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A6D5E2FD-5A2E-445D-BB11-2CE1E8C902D2}"/>
              </a:ext>
            </a:extLst>
          </p:cNvPr>
          <p:cNvSpPr/>
          <p:nvPr/>
        </p:nvSpPr>
        <p:spPr>
          <a:xfrm>
            <a:off x="2217034" y="5671541"/>
            <a:ext cx="1544216" cy="7954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середніх медичних персоналів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47882C05-76BD-4072-AEE1-044C2D7C5132}"/>
              </a:ext>
            </a:extLst>
          </p:cNvPr>
          <p:cNvSpPr/>
          <p:nvPr/>
        </p:nvSpPr>
        <p:spPr>
          <a:xfrm>
            <a:off x="4415176" y="5693078"/>
            <a:ext cx="1429791" cy="7954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молодший медичний персонал</a:t>
            </a:r>
            <a:endParaRPr lang="aa-ET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EA1B152A-1DDD-4807-B16E-AB1B80F19632}"/>
              </a:ext>
            </a:extLst>
          </p:cNvPr>
          <p:cNvSpPr/>
          <p:nvPr/>
        </p:nvSpPr>
        <p:spPr>
          <a:xfrm>
            <a:off x="6351952" y="5671541"/>
            <a:ext cx="2233149" cy="7954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(водії, медичні реєстратори, господарський персонал)</a:t>
            </a:r>
            <a:endParaRPr lang="aa-ET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0B1A8691-E22A-4FF7-8C08-4DA275F7DD82}"/>
              </a:ext>
            </a:extLst>
          </p:cNvPr>
          <p:cNvCxnSpPr>
            <a:cxnSpLocks/>
          </p:cNvCxnSpPr>
          <p:nvPr/>
        </p:nvCxnSpPr>
        <p:spPr>
          <a:xfrm>
            <a:off x="545990" y="5258017"/>
            <a:ext cx="69225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Стрелка: вниз 51">
            <a:extLst>
              <a:ext uri="{FF2B5EF4-FFF2-40B4-BE49-F238E27FC236}">
                <a16:creationId xmlns="" xmlns:a16="http://schemas.microsoft.com/office/drawing/2014/main" id="{92DAEE06-A303-42EE-BBC5-FD79EA8E372F}"/>
              </a:ext>
            </a:extLst>
          </p:cNvPr>
          <p:cNvSpPr/>
          <p:nvPr/>
        </p:nvSpPr>
        <p:spPr>
          <a:xfrm>
            <a:off x="526059" y="5261583"/>
            <a:ext cx="114074" cy="42429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53" name="Стрелка: вниз 52">
            <a:extLst>
              <a:ext uri="{FF2B5EF4-FFF2-40B4-BE49-F238E27FC236}">
                <a16:creationId xmlns="" xmlns:a16="http://schemas.microsoft.com/office/drawing/2014/main" id="{D872213C-329A-4E8B-A62A-D07A4DA28243}"/>
              </a:ext>
            </a:extLst>
          </p:cNvPr>
          <p:cNvSpPr/>
          <p:nvPr/>
        </p:nvSpPr>
        <p:spPr>
          <a:xfrm>
            <a:off x="2875068" y="5247249"/>
            <a:ext cx="114074" cy="42429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54" name="Стрелка: вниз 53">
            <a:extLst>
              <a:ext uri="{FF2B5EF4-FFF2-40B4-BE49-F238E27FC236}">
                <a16:creationId xmlns="" xmlns:a16="http://schemas.microsoft.com/office/drawing/2014/main" id="{570A21B4-455B-46A9-94BF-6B1A88CB3BFB}"/>
              </a:ext>
            </a:extLst>
          </p:cNvPr>
          <p:cNvSpPr/>
          <p:nvPr/>
        </p:nvSpPr>
        <p:spPr>
          <a:xfrm>
            <a:off x="5015998" y="5268786"/>
            <a:ext cx="114074" cy="42429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55" name="Стрелка: вниз 54">
            <a:extLst>
              <a:ext uri="{FF2B5EF4-FFF2-40B4-BE49-F238E27FC236}">
                <a16:creationId xmlns="" xmlns:a16="http://schemas.microsoft.com/office/drawing/2014/main" id="{51072077-D705-4195-B9B7-5A0ED1909D73}"/>
              </a:ext>
            </a:extLst>
          </p:cNvPr>
          <p:cNvSpPr/>
          <p:nvPr/>
        </p:nvSpPr>
        <p:spPr>
          <a:xfrm>
            <a:off x="7374383" y="5261583"/>
            <a:ext cx="114074" cy="42429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1410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04C29-C5B0-4761-9F1A-A554A5C1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54" y="491766"/>
            <a:ext cx="10515600" cy="5696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некомерційне підприємство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«Берестинська міська</a:t>
            </a:r>
            <a:r>
              <a:rPr lang="uk-UA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aa-ET" sz="24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Сердце с пульсом со сплошной заливкой">
            <a:extLst>
              <a:ext uri="{FF2B5EF4-FFF2-40B4-BE49-F238E27FC236}">
                <a16:creationId xmlns="" xmlns:a16="http://schemas.microsoft.com/office/drawing/2014/main" id="{1BDA5D2C-4A32-46FD-B3F4-EB0EB80786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43" y="300505"/>
            <a:ext cx="760956" cy="76095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0502796-216E-4541-B982-7EA125BC648D}"/>
              </a:ext>
            </a:extLst>
          </p:cNvPr>
          <p:cNvCxnSpPr>
            <a:cxnSpLocks/>
          </p:cNvCxnSpPr>
          <p:nvPr/>
        </p:nvCxnSpPr>
        <p:spPr>
          <a:xfrm>
            <a:off x="1202499" y="946944"/>
            <a:ext cx="993313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494898-D6CF-4DD0-89E8-4B503FEE21BE}"/>
              </a:ext>
            </a:extLst>
          </p:cNvPr>
          <p:cNvSpPr txBox="1"/>
          <p:nvPr/>
        </p:nvSpPr>
        <p:spPr>
          <a:xfrm>
            <a:off x="8468510" y="4682379"/>
            <a:ext cx="6093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dirty="0"/>
              <a:t>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</a:t>
            </a:r>
          </a:p>
          <a:p>
            <a:r>
              <a:rPr 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середній медичний персонал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59DC5E23-F7E5-4A47-BA59-86AC10397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51" y="1139582"/>
            <a:ext cx="3986669" cy="297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0BB424-FF96-429E-9225-E340B9F8F7E8}"/>
              </a:ext>
            </a:extLst>
          </p:cNvPr>
          <p:cNvSpPr txBox="1"/>
          <p:nvPr/>
        </p:nvSpPr>
        <p:spPr>
          <a:xfrm>
            <a:off x="239560" y="1219893"/>
            <a:ext cx="758169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екстреної невідкладної медичної допомоги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Неврологія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Педіатричне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анестезіології та інтенсивної терапії з трансфузіологією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Акушерсько-гінекологічне відділення</a:t>
            </a:r>
          </a:p>
          <a:p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Поліклінічне відділення</a:t>
            </a:r>
          </a:p>
          <a:p>
            <a:endParaRPr lang="uk-UA" dirty="0"/>
          </a:p>
          <a:p>
            <a:endParaRPr lang="aa-ET" dirty="0"/>
          </a:p>
        </p:txBody>
      </p:sp>
      <p:pic>
        <p:nvPicPr>
          <p:cNvPr id="20" name="Рисунок 19" descr="Стетоскоп со сплошной заливкой">
            <a:extLst>
              <a:ext uri="{FF2B5EF4-FFF2-40B4-BE49-F238E27FC236}">
                <a16:creationId xmlns="" xmlns:a16="http://schemas.microsoft.com/office/drawing/2014/main" id="{D07077E5-1FA2-4D92-B5B1-D01B13B2B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9558" y="4685038"/>
            <a:ext cx="914400" cy="914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46D8487-2ADB-4522-9820-16B7D2820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24" y="4332849"/>
            <a:ext cx="4538613" cy="253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68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E48699-F5FF-40E7-86E0-EC7E2655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210343"/>
            <a:ext cx="11451101" cy="7743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aa-ET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C421B29-54B3-47A9-A5D2-71A2FAF3D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59" y="2454008"/>
            <a:ext cx="4064222" cy="235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DDE9DB4-5CA9-4507-90CC-FBF5C8A9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10" y="2265070"/>
            <a:ext cx="2563890" cy="256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7AA4878-A064-4FEC-B8FD-754CB1E3B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37" y="3761002"/>
            <a:ext cx="3477628" cy="295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4F4AADB9-5172-45E8-B797-B9DC92598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" y="1274741"/>
            <a:ext cx="11338560" cy="15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</a:t>
            </a:r>
            <a:r>
              <a:rPr lang="ru-RU" sz="2000" spc="-1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спортивно-техн</a:t>
            </a:r>
            <a:r>
              <a:rPr lang="uk-UA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ічні клуби «Техноспорт-Красноград» і «Екстрім-Мото». Спортивні клуби «Олімп» та «Буровик». Тринажерні зали «Атлет» та «</a:t>
            </a:r>
            <a:r>
              <a:rPr lang="en-US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Gim-Rex</a:t>
            </a:r>
            <a:r>
              <a:rPr lang="uk-UA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spc="-1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Школа козацького фехтування «Булат» та дитячо-юнацька спортивна школа. 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000" spc="-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spc="-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000" spc="-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ru-RU" sz="2000" spc="1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всеукраїнських,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000" spc="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 </a:t>
            </a: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79D558B0-AE48-4A81-BCE8-324DA6B3D34F}"/>
              </a:ext>
            </a:extLst>
          </p:cNvPr>
          <p:cNvCxnSpPr/>
          <p:nvPr/>
        </p:nvCxnSpPr>
        <p:spPr>
          <a:xfrm>
            <a:off x="534572" y="858129"/>
            <a:ext cx="144897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46104E27-34FB-4CB9-A250-4F180BE26887}"/>
              </a:ext>
            </a:extLst>
          </p:cNvPr>
          <p:cNvSpPr/>
          <p:nvPr/>
        </p:nvSpPr>
        <p:spPr>
          <a:xfrm>
            <a:off x="414997" y="3043298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6D802B-B300-4E03-BAF7-BA959373ADD5}"/>
              </a:ext>
            </a:extLst>
          </p:cNvPr>
          <p:cNvSpPr txBox="1"/>
          <p:nvPr/>
        </p:nvSpPr>
        <p:spPr>
          <a:xfrm>
            <a:off x="963537" y="296763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стадіона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03A41A2-5388-40A4-A6B3-F9A8E09C6F9B}"/>
              </a:ext>
            </a:extLst>
          </p:cNvPr>
          <p:cNvSpPr txBox="1"/>
          <p:nvPr/>
        </p:nvSpPr>
        <p:spPr>
          <a:xfrm>
            <a:off x="909734" y="3500812"/>
            <a:ext cx="318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36 спортивних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майдани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20911E4-5CA8-47E5-B992-BFC0F9F8C94C}"/>
              </a:ext>
            </a:extLst>
          </p:cNvPr>
          <p:cNvSpPr txBox="1"/>
          <p:nvPr/>
        </p:nvSpPr>
        <p:spPr>
          <a:xfrm>
            <a:off x="938113" y="4022768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футбольних</a:t>
            </a:r>
            <a:r>
              <a:rPr lang="uk-UA" dirty="0"/>
              <a:t> поля</a:t>
            </a:r>
            <a:endParaRPr lang="aa-ET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17055BA-E49C-4E59-9395-5FCE8CCB88D4}"/>
              </a:ext>
            </a:extLst>
          </p:cNvPr>
          <p:cNvSpPr txBox="1"/>
          <p:nvPr/>
        </p:nvSpPr>
        <p:spPr>
          <a:xfrm>
            <a:off x="963537" y="458821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uk-UA" dirty="0"/>
              <a:t> зала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71C2FE9-7EFA-440B-A491-7FD8A8815DE8}"/>
              </a:ext>
            </a:extLst>
          </p:cNvPr>
          <p:cNvSpPr txBox="1"/>
          <p:nvPr/>
        </p:nvSpPr>
        <p:spPr>
          <a:xfrm>
            <a:off x="900037" y="5135322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12 гімнастильних містечок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BA3C7B2-63F3-4B23-90B0-FF0AA4E48819}"/>
              </a:ext>
            </a:extLst>
          </p:cNvPr>
          <p:cNvSpPr txBox="1"/>
          <p:nvPr/>
        </p:nvSpPr>
        <p:spPr>
          <a:xfrm>
            <a:off x="900037" y="5697561"/>
            <a:ext cx="51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 приміщень 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фізкультурно-оздоровчих</a:t>
            </a:r>
            <a:r>
              <a:rPr lang="uk-UA" dirty="0"/>
              <a:t> занять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919EA8-679C-4B49-B396-29DED702A47B}"/>
              </a:ext>
            </a:extLst>
          </p:cNvPr>
          <p:cNvSpPr txBox="1"/>
          <p:nvPr/>
        </p:nvSpPr>
        <p:spPr>
          <a:xfrm>
            <a:off x="828169" y="6323744"/>
            <a:ext cx="25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71 дитячих майданчиків</a:t>
            </a:r>
            <a:endParaRPr lang="aa-ET" dirty="0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A92D6A37-7A26-4859-B72F-54A742B9AD8A}"/>
              </a:ext>
            </a:extLst>
          </p:cNvPr>
          <p:cNvSpPr/>
          <p:nvPr/>
        </p:nvSpPr>
        <p:spPr>
          <a:xfrm>
            <a:off x="407961" y="3509037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103C88D3-22FF-43E0-BECD-30535B4F0A3C}"/>
              </a:ext>
            </a:extLst>
          </p:cNvPr>
          <p:cNvSpPr/>
          <p:nvPr/>
        </p:nvSpPr>
        <p:spPr>
          <a:xfrm>
            <a:off x="443132" y="4007053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08008190-54F1-466F-97CD-A1CA73964A81}"/>
              </a:ext>
            </a:extLst>
          </p:cNvPr>
          <p:cNvSpPr/>
          <p:nvPr/>
        </p:nvSpPr>
        <p:spPr>
          <a:xfrm>
            <a:off x="443132" y="4606180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cxnSp>
        <p:nvCxnSpPr>
          <p:cNvPr id="60" name="Соединитель: уступ 59">
            <a:extLst>
              <a:ext uri="{FF2B5EF4-FFF2-40B4-BE49-F238E27FC236}">
                <a16:creationId xmlns="" xmlns:a16="http://schemas.microsoft.com/office/drawing/2014/main" id="{2FE4844F-8EA0-43C9-96FF-60A408A9F775}"/>
              </a:ext>
            </a:extLst>
          </p:cNvPr>
          <p:cNvCxnSpPr>
            <a:stCxn id="19" idx="4"/>
          </p:cNvCxnSpPr>
          <p:nvPr/>
        </p:nvCxnSpPr>
        <p:spPr>
          <a:xfrm rot="16200000" flipH="1">
            <a:off x="1521185" y="2182116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="" xmlns:a16="http://schemas.microsoft.com/office/drawing/2014/main" id="{B42977C6-F887-4C99-9F7E-E5D242DCB1DB}"/>
              </a:ext>
            </a:extLst>
          </p:cNvPr>
          <p:cNvCxnSpPr/>
          <p:nvPr/>
        </p:nvCxnSpPr>
        <p:spPr>
          <a:xfrm rot="16200000" flipH="1">
            <a:off x="1681502" y="2597476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="" xmlns:a16="http://schemas.microsoft.com/office/drawing/2014/main" id="{25428670-90F3-4C1D-A995-8226184CC756}"/>
              </a:ext>
            </a:extLst>
          </p:cNvPr>
          <p:cNvCxnSpPr/>
          <p:nvPr/>
        </p:nvCxnSpPr>
        <p:spPr>
          <a:xfrm rot="16200000" flipH="1">
            <a:off x="1549320" y="3136515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="" xmlns:a16="http://schemas.microsoft.com/office/drawing/2014/main" id="{5F16D7A9-5AFB-45B0-AEF8-025E85FAB92B}"/>
              </a:ext>
            </a:extLst>
          </p:cNvPr>
          <p:cNvCxnSpPr/>
          <p:nvPr/>
        </p:nvCxnSpPr>
        <p:spPr>
          <a:xfrm rot="16200000" flipH="1">
            <a:off x="1559870" y="3698144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66D24170-74D9-4B19-9026-338912131FAC}"/>
              </a:ext>
            </a:extLst>
          </p:cNvPr>
          <p:cNvSpPr/>
          <p:nvPr/>
        </p:nvSpPr>
        <p:spPr>
          <a:xfrm>
            <a:off x="478258" y="5082578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340C1084-9DF7-4DAB-91B9-158C19C87CEA}"/>
              </a:ext>
            </a:extLst>
          </p:cNvPr>
          <p:cNvSpPr/>
          <p:nvPr/>
        </p:nvSpPr>
        <p:spPr>
          <a:xfrm>
            <a:off x="493292" y="5679512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="" xmlns:a16="http://schemas.microsoft.com/office/drawing/2014/main" id="{5BC30B46-ED22-46DE-85D0-0901615BE33A}"/>
              </a:ext>
            </a:extLst>
          </p:cNvPr>
          <p:cNvCxnSpPr/>
          <p:nvPr/>
        </p:nvCxnSpPr>
        <p:spPr>
          <a:xfrm rot="16200000" flipH="1">
            <a:off x="1608662" y="4239284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Соединитель: уступ 66">
            <a:extLst>
              <a:ext uri="{FF2B5EF4-FFF2-40B4-BE49-F238E27FC236}">
                <a16:creationId xmlns="" xmlns:a16="http://schemas.microsoft.com/office/drawing/2014/main" id="{2D1CBE1A-3FD2-4677-AEDA-B8D71C35EBB4}"/>
              </a:ext>
            </a:extLst>
          </p:cNvPr>
          <p:cNvCxnSpPr/>
          <p:nvPr/>
        </p:nvCxnSpPr>
        <p:spPr>
          <a:xfrm rot="16200000" flipH="1">
            <a:off x="1608662" y="4798910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08681E80-B923-46C2-A1CF-8F6325D7A3BB}"/>
              </a:ext>
            </a:extLst>
          </p:cNvPr>
          <p:cNvSpPr/>
          <p:nvPr/>
        </p:nvSpPr>
        <p:spPr>
          <a:xfrm>
            <a:off x="539476" y="6303202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cxnSp>
        <p:nvCxnSpPr>
          <p:cNvPr id="69" name="Соединитель: уступ 68">
            <a:extLst>
              <a:ext uri="{FF2B5EF4-FFF2-40B4-BE49-F238E27FC236}">
                <a16:creationId xmlns="" xmlns:a16="http://schemas.microsoft.com/office/drawing/2014/main" id="{BD563510-C2E4-4152-B0E5-10A4E3BEBB3C}"/>
              </a:ext>
            </a:extLst>
          </p:cNvPr>
          <p:cNvCxnSpPr/>
          <p:nvPr/>
        </p:nvCxnSpPr>
        <p:spPr>
          <a:xfrm rot="16200000" flipH="1">
            <a:off x="1660191" y="5340050"/>
            <a:ext cx="232136" cy="2261632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7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D60D9-9167-4052-B679-3DC2223B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1" y="77210"/>
            <a:ext cx="11742821" cy="747167"/>
          </a:xfrm>
          <a:solidFill>
            <a:schemeClr val="accent1"/>
          </a:solidFill>
        </p:spPr>
        <p:txBody>
          <a:bodyPr/>
          <a:lstStyle/>
          <a:p>
            <a:r>
              <a:rPr lang="uk-UA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aa-ET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="" xmlns:a16="http://schemas.microsoft.com/office/drawing/2014/main" id="{AD8C50EA-E407-4661-919E-06E33B912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20" y="5222092"/>
            <a:ext cx="3063828" cy="168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23">
            <a:extLst>
              <a:ext uri="{FF2B5EF4-FFF2-40B4-BE49-F238E27FC236}">
                <a16:creationId xmlns="" xmlns:a16="http://schemas.microsoft.com/office/drawing/2014/main" id="{0ADFAD1A-5055-4E5C-8D8B-6CD87EEBF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" y="4107423"/>
            <a:ext cx="3677619" cy="275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object 19">
            <a:extLst>
              <a:ext uri="{FF2B5EF4-FFF2-40B4-BE49-F238E27FC236}">
                <a16:creationId xmlns="" xmlns:a16="http://schemas.microsoft.com/office/drawing/2014/main" id="{14A24F76-121E-467A-8E26-32968BF5AF83}"/>
              </a:ext>
            </a:extLst>
          </p:cNvPr>
          <p:cNvGrpSpPr/>
          <p:nvPr/>
        </p:nvGrpSpPr>
        <p:grpSpPr>
          <a:xfrm>
            <a:off x="267833" y="2187045"/>
            <a:ext cx="553720" cy="552450"/>
            <a:chOff x="1021377" y="4436897"/>
            <a:chExt cx="553720" cy="552450"/>
          </a:xfrm>
        </p:grpSpPr>
        <p:sp>
          <p:nvSpPr>
            <p:cNvPr id="6" name="object 20">
              <a:extLst>
                <a:ext uri="{FF2B5EF4-FFF2-40B4-BE49-F238E27FC236}">
                  <a16:creationId xmlns="" xmlns:a16="http://schemas.microsoft.com/office/drawing/2014/main" id="{B438C683-0C36-4C6E-90D1-CF7E553C8F5C}"/>
                </a:ext>
              </a:extLst>
            </p:cNvPr>
            <p:cNvSpPr/>
            <p:nvPr/>
          </p:nvSpPr>
          <p:spPr>
            <a:xfrm>
              <a:off x="1021377" y="4436897"/>
              <a:ext cx="553720" cy="552450"/>
            </a:xfrm>
            <a:custGeom>
              <a:avLst/>
              <a:gdLst/>
              <a:ahLst/>
              <a:cxnLst/>
              <a:rect l="l" t="t" r="r" b="b"/>
              <a:pathLst>
                <a:path w="553719" h="552450">
                  <a:moveTo>
                    <a:pt x="5905" y="535940"/>
                  </a:moveTo>
                  <a:lnTo>
                    <a:pt x="2298" y="538479"/>
                  </a:lnTo>
                  <a:lnTo>
                    <a:pt x="0" y="542290"/>
                  </a:lnTo>
                  <a:lnTo>
                    <a:pt x="0" y="552449"/>
                  </a:lnTo>
                  <a:lnTo>
                    <a:pt x="553478" y="552449"/>
                  </a:lnTo>
                  <a:lnTo>
                    <a:pt x="553478" y="542290"/>
                  </a:lnTo>
                  <a:lnTo>
                    <a:pt x="551167" y="538479"/>
                  </a:lnTo>
                  <a:lnTo>
                    <a:pt x="549389" y="537209"/>
                  </a:lnTo>
                  <a:lnTo>
                    <a:pt x="10744" y="537209"/>
                  </a:lnTo>
                  <a:lnTo>
                    <a:pt x="5905" y="535940"/>
                  </a:lnTo>
                  <a:close/>
                </a:path>
                <a:path w="553719" h="552450">
                  <a:moveTo>
                    <a:pt x="448843" y="68579"/>
                  </a:moveTo>
                  <a:lnTo>
                    <a:pt x="104635" y="68579"/>
                  </a:lnTo>
                  <a:lnTo>
                    <a:pt x="101904" y="71119"/>
                  </a:lnTo>
                  <a:lnTo>
                    <a:pt x="101818" y="100329"/>
                  </a:lnTo>
                  <a:lnTo>
                    <a:pt x="101942" y="107949"/>
                  </a:lnTo>
                  <a:lnTo>
                    <a:pt x="102031" y="110489"/>
                  </a:lnTo>
                  <a:lnTo>
                    <a:pt x="103149" y="113029"/>
                  </a:lnTo>
                  <a:lnTo>
                    <a:pt x="103835" y="116839"/>
                  </a:lnTo>
                  <a:lnTo>
                    <a:pt x="104279" y="116839"/>
                  </a:lnTo>
                  <a:lnTo>
                    <a:pt x="108525" y="125729"/>
                  </a:lnTo>
                  <a:lnTo>
                    <a:pt x="112912" y="133349"/>
                  </a:lnTo>
                  <a:lnTo>
                    <a:pt x="116799" y="140969"/>
                  </a:lnTo>
                  <a:lnTo>
                    <a:pt x="119545" y="149859"/>
                  </a:lnTo>
                  <a:lnTo>
                    <a:pt x="120795" y="158749"/>
                  </a:lnTo>
                  <a:lnTo>
                    <a:pt x="120935" y="167639"/>
                  </a:lnTo>
                  <a:lnTo>
                    <a:pt x="120580" y="177799"/>
                  </a:lnTo>
                  <a:lnTo>
                    <a:pt x="120345" y="186689"/>
                  </a:lnTo>
                  <a:lnTo>
                    <a:pt x="120345" y="243839"/>
                  </a:lnTo>
                  <a:lnTo>
                    <a:pt x="23710" y="243839"/>
                  </a:lnTo>
                  <a:lnTo>
                    <a:pt x="16581" y="245109"/>
                  </a:lnTo>
                  <a:lnTo>
                    <a:pt x="12611" y="247649"/>
                  </a:lnTo>
                  <a:lnTo>
                    <a:pt x="11784" y="252729"/>
                  </a:lnTo>
                  <a:lnTo>
                    <a:pt x="14084" y="260349"/>
                  </a:lnTo>
                  <a:lnTo>
                    <a:pt x="18440" y="267969"/>
                  </a:lnTo>
                  <a:lnTo>
                    <a:pt x="22926" y="276859"/>
                  </a:lnTo>
                  <a:lnTo>
                    <a:pt x="26903" y="284479"/>
                  </a:lnTo>
                  <a:lnTo>
                    <a:pt x="29730" y="293369"/>
                  </a:lnTo>
                  <a:lnTo>
                    <a:pt x="30986" y="302259"/>
                  </a:lnTo>
                  <a:lnTo>
                    <a:pt x="31099" y="311149"/>
                  </a:lnTo>
                  <a:lnTo>
                    <a:pt x="30702" y="321309"/>
                  </a:lnTo>
                  <a:lnTo>
                    <a:pt x="30429" y="330199"/>
                  </a:lnTo>
                  <a:lnTo>
                    <a:pt x="30441" y="537209"/>
                  </a:lnTo>
                  <a:lnTo>
                    <a:pt x="47345" y="537209"/>
                  </a:lnTo>
                  <a:lnTo>
                    <a:pt x="47345" y="481329"/>
                  </a:lnTo>
                  <a:lnTo>
                    <a:pt x="137026" y="481329"/>
                  </a:lnTo>
                  <a:lnTo>
                    <a:pt x="137024" y="463549"/>
                  </a:lnTo>
                  <a:lnTo>
                    <a:pt x="47434" y="463549"/>
                  </a:lnTo>
                  <a:lnTo>
                    <a:pt x="47434" y="355599"/>
                  </a:lnTo>
                  <a:lnTo>
                    <a:pt x="137021" y="355599"/>
                  </a:lnTo>
                  <a:lnTo>
                    <a:pt x="137022" y="339089"/>
                  </a:lnTo>
                  <a:lnTo>
                    <a:pt x="47637" y="339089"/>
                  </a:lnTo>
                  <a:lnTo>
                    <a:pt x="47637" y="299719"/>
                  </a:lnTo>
                  <a:lnTo>
                    <a:pt x="137024" y="299719"/>
                  </a:lnTo>
                  <a:lnTo>
                    <a:pt x="137025" y="281939"/>
                  </a:lnTo>
                  <a:lnTo>
                    <a:pt x="44640" y="281939"/>
                  </a:lnTo>
                  <a:lnTo>
                    <a:pt x="42621" y="280669"/>
                  </a:lnTo>
                  <a:lnTo>
                    <a:pt x="38735" y="271779"/>
                  </a:lnTo>
                  <a:lnTo>
                    <a:pt x="35928" y="266699"/>
                  </a:lnTo>
                  <a:lnTo>
                    <a:pt x="32981" y="260349"/>
                  </a:lnTo>
                  <a:lnTo>
                    <a:pt x="137027" y="260349"/>
                  </a:lnTo>
                  <a:lnTo>
                    <a:pt x="137033" y="156209"/>
                  </a:lnTo>
                  <a:lnTo>
                    <a:pt x="433227" y="156209"/>
                  </a:lnTo>
                  <a:lnTo>
                    <a:pt x="433247" y="151129"/>
                  </a:lnTo>
                  <a:lnTo>
                    <a:pt x="434454" y="148589"/>
                  </a:lnTo>
                  <a:lnTo>
                    <a:pt x="435965" y="143509"/>
                  </a:lnTo>
                  <a:lnTo>
                    <a:pt x="436880" y="142239"/>
                  </a:lnTo>
                  <a:lnTo>
                    <a:pt x="437946" y="139699"/>
                  </a:lnTo>
                  <a:lnTo>
                    <a:pt x="132930" y="139699"/>
                  </a:lnTo>
                  <a:lnTo>
                    <a:pt x="129209" y="129539"/>
                  </a:lnTo>
                  <a:lnTo>
                    <a:pt x="126415" y="124459"/>
                  </a:lnTo>
                  <a:lnTo>
                    <a:pt x="123494" y="119379"/>
                  </a:lnTo>
                  <a:lnTo>
                    <a:pt x="447589" y="119379"/>
                  </a:lnTo>
                  <a:lnTo>
                    <a:pt x="450126" y="111759"/>
                  </a:lnTo>
                  <a:lnTo>
                    <a:pt x="451467" y="101599"/>
                  </a:lnTo>
                  <a:lnTo>
                    <a:pt x="118795" y="101599"/>
                  </a:lnTo>
                  <a:lnTo>
                    <a:pt x="118795" y="85089"/>
                  </a:lnTo>
                  <a:lnTo>
                    <a:pt x="451870" y="85089"/>
                  </a:lnTo>
                  <a:lnTo>
                    <a:pt x="451751" y="80009"/>
                  </a:lnTo>
                  <a:lnTo>
                    <a:pt x="450977" y="71119"/>
                  </a:lnTo>
                  <a:lnTo>
                    <a:pt x="448843" y="68579"/>
                  </a:lnTo>
                  <a:close/>
                </a:path>
                <a:path w="553719" h="552450">
                  <a:moveTo>
                    <a:pt x="137026" y="481329"/>
                  </a:moveTo>
                  <a:lnTo>
                    <a:pt x="120002" y="481329"/>
                  </a:lnTo>
                  <a:lnTo>
                    <a:pt x="120002" y="537209"/>
                  </a:lnTo>
                  <a:lnTo>
                    <a:pt x="284835" y="537209"/>
                  </a:lnTo>
                  <a:lnTo>
                    <a:pt x="284835" y="535940"/>
                  </a:lnTo>
                  <a:lnTo>
                    <a:pt x="137033" y="535940"/>
                  </a:lnTo>
                  <a:lnTo>
                    <a:pt x="137026" y="481329"/>
                  </a:lnTo>
                  <a:close/>
                </a:path>
                <a:path w="553719" h="552450">
                  <a:moveTo>
                    <a:pt x="349821" y="401319"/>
                  </a:moveTo>
                  <a:lnTo>
                    <a:pt x="332867" y="401319"/>
                  </a:lnTo>
                  <a:lnTo>
                    <a:pt x="332867" y="537209"/>
                  </a:lnTo>
                  <a:lnTo>
                    <a:pt x="349821" y="537209"/>
                  </a:lnTo>
                  <a:lnTo>
                    <a:pt x="349821" y="401319"/>
                  </a:lnTo>
                  <a:close/>
                </a:path>
                <a:path w="553719" h="552450">
                  <a:moveTo>
                    <a:pt x="433227" y="156209"/>
                  </a:moveTo>
                  <a:lnTo>
                    <a:pt x="416039" y="156209"/>
                  </a:lnTo>
                  <a:lnTo>
                    <a:pt x="416039" y="537209"/>
                  </a:lnTo>
                  <a:lnTo>
                    <a:pt x="433387" y="537209"/>
                  </a:lnTo>
                  <a:lnTo>
                    <a:pt x="433387" y="481329"/>
                  </a:lnTo>
                  <a:lnTo>
                    <a:pt x="523046" y="481329"/>
                  </a:lnTo>
                  <a:lnTo>
                    <a:pt x="523045" y="463549"/>
                  </a:lnTo>
                  <a:lnTo>
                    <a:pt x="433425" y="463549"/>
                  </a:lnTo>
                  <a:lnTo>
                    <a:pt x="433425" y="355599"/>
                  </a:lnTo>
                  <a:lnTo>
                    <a:pt x="523075" y="355599"/>
                  </a:lnTo>
                  <a:lnTo>
                    <a:pt x="523084" y="339089"/>
                  </a:lnTo>
                  <a:lnTo>
                    <a:pt x="433476" y="339089"/>
                  </a:lnTo>
                  <a:lnTo>
                    <a:pt x="433476" y="299719"/>
                  </a:lnTo>
                  <a:lnTo>
                    <a:pt x="523130" y="299719"/>
                  </a:lnTo>
                  <a:lnTo>
                    <a:pt x="523138" y="293369"/>
                  </a:lnTo>
                  <a:lnTo>
                    <a:pt x="524078" y="289559"/>
                  </a:lnTo>
                  <a:lnTo>
                    <a:pt x="525449" y="287019"/>
                  </a:lnTo>
                  <a:lnTo>
                    <a:pt x="527686" y="281939"/>
                  </a:lnTo>
                  <a:lnTo>
                    <a:pt x="433387" y="281939"/>
                  </a:lnTo>
                  <a:lnTo>
                    <a:pt x="433387" y="260349"/>
                  </a:lnTo>
                  <a:lnTo>
                    <a:pt x="538525" y="260349"/>
                  </a:lnTo>
                  <a:lnTo>
                    <a:pt x="539216" y="259079"/>
                  </a:lnTo>
                  <a:lnTo>
                    <a:pt x="543661" y="248919"/>
                  </a:lnTo>
                  <a:lnTo>
                    <a:pt x="540207" y="243839"/>
                  </a:lnTo>
                  <a:lnTo>
                    <a:pt x="433451" y="243839"/>
                  </a:lnTo>
                  <a:lnTo>
                    <a:pt x="433336" y="241299"/>
                  </a:lnTo>
                  <a:lnTo>
                    <a:pt x="433158" y="240029"/>
                  </a:lnTo>
                  <a:lnTo>
                    <a:pt x="433227" y="156209"/>
                  </a:lnTo>
                  <a:close/>
                </a:path>
                <a:path w="553719" h="552450">
                  <a:moveTo>
                    <a:pt x="523046" y="481329"/>
                  </a:moveTo>
                  <a:lnTo>
                    <a:pt x="506145" y="481329"/>
                  </a:lnTo>
                  <a:lnTo>
                    <a:pt x="506145" y="537209"/>
                  </a:lnTo>
                  <a:lnTo>
                    <a:pt x="523049" y="537209"/>
                  </a:lnTo>
                  <a:lnTo>
                    <a:pt x="523046" y="481329"/>
                  </a:lnTo>
                  <a:close/>
                </a:path>
                <a:path w="553719" h="552450">
                  <a:moveTo>
                    <a:pt x="547611" y="535940"/>
                  </a:moveTo>
                  <a:lnTo>
                    <a:pt x="542747" y="537209"/>
                  </a:lnTo>
                  <a:lnTo>
                    <a:pt x="549389" y="537209"/>
                  </a:lnTo>
                  <a:lnTo>
                    <a:pt x="547611" y="535940"/>
                  </a:lnTo>
                  <a:close/>
                </a:path>
                <a:path w="553719" h="552450">
                  <a:moveTo>
                    <a:pt x="347853" y="384809"/>
                  </a:moveTo>
                  <a:lnTo>
                    <a:pt x="205790" y="384809"/>
                  </a:lnTo>
                  <a:lnTo>
                    <a:pt x="203682" y="387349"/>
                  </a:lnTo>
                  <a:lnTo>
                    <a:pt x="203669" y="535940"/>
                  </a:lnTo>
                  <a:lnTo>
                    <a:pt x="220726" y="535940"/>
                  </a:lnTo>
                  <a:lnTo>
                    <a:pt x="220726" y="401319"/>
                  </a:lnTo>
                  <a:lnTo>
                    <a:pt x="349821" y="401319"/>
                  </a:lnTo>
                  <a:lnTo>
                    <a:pt x="349821" y="387349"/>
                  </a:lnTo>
                  <a:lnTo>
                    <a:pt x="347853" y="384809"/>
                  </a:lnTo>
                  <a:close/>
                </a:path>
                <a:path w="553719" h="552450">
                  <a:moveTo>
                    <a:pt x="284835" y="401319"/>
                  </a:moveTo>
                  <a:lnTo>
                    <a:pt x="267766" y="401319"/>
                  </a:lnTo>
                  <a:lnTo>
                    <a:pt x="267766" y="535940"/>
                  </a:lnTo>
                  <a:lnTo>
                    <a:pt x="284835" y="535940"/>
                  </a:lnTo>
                  <a:lnTo>
                    <a:pt x="284835" y="401319"/>
                  </a:lnTo>
                  <a:close/>
                </a:path>
                <a:path w="553719" h="552450">
                  <a:moveTo>
                    <a:pt x="134581" y="431799"/>
                  </a:moveTo>
                  <a:lnTo>
                    <a:pt x="123672" y="431799"/>
                  </a:lnTo>
                  <a:lnTo>
                    <a:pt x="120548" y="434339"/>
                  </a:lnTo>
                  <a:lnTo>
                    <a:pt x="120243" y="448309"/>
                  </a:lnTo>
                  <a:lnTo>
                    <a:pt x="120370" y="455929"/>
                  </a:lnTo>
                  <a:lnTo>
                    <a:pt x="120370" y="463549"/>
                  </a:lnTo>
                  <a:lnTo>
                    <a:pt x="137024" y="463549"/>
                  </a:lnTo>
                  <a:lnTo>
                    <a:pt x="137020" y="435609"/>
                  </a:lnTo>
                  <a:lnTo>
                    <a:pt x="134581" y="431799"/>
                  </a:lnTo>
                  <a:close/>
                </a:path>
                <a:path w="553719" h="552450">
                  <a:moveTo>
                    <a:pt x="523075" y="355599"/>
                  </a:moveTo>
                  <a:lnTo>
                    <a:pt x="506120" y="355599"/>
                  </a:lnTo>
                  <a:lnTo>
                    <a:pt x="506120" y="463549"/>
                  </a:lnTo>
                  <a:lnTo>
                    <a:pt x="523045" y="463549"/>
                  </a:lnTo>
                  <a:lnTo>
                    <a:pt x="523075" y="355599"/>
                  </a:lnTo>
                  <a:close/>
                </a:path>
                <a:path w="553719" h="552450">
                  <a:moveTo>
                    <a:pt x="137021" y="355599"/>
                  </a:moveTo>
                  <a:lnTo>
                    <a:pt x="120345" y="355599"/>
                  </a:lnTo>
                  <a:lnTo>
                    <a:pt x="120408" y="382269"/>
                  </a:lnTo>
                  <a:lnTo>
                    <a:pt x="121615" y="388619"/>
                  </a:lnTo>
                  <a:lnTo>
                    <a:pt x="124447" y="391159"/>
                  </a:lnTo>
                  <a:lnTo>
                    <a:pt x="132207" y="391159"/>
                  </a:lnTo>
                  <a:lnTo>
                    <a:pt x="135356" y="389889"/>
                  </a:lnTo>
                  <a:lnTo>
                    <a:pt x="136944" y="383539"/>
                  </a:lnTo>
                  <a:lnTo>
                    <a:pt x="137021" y="355599"/>
                  </a:lnTo>
                  <a:close/>
                </a:path>
                <a:path w="553719" h="552450">
                  <a:moveTo>
                    <a:pt x="137024" y="299719"/>
                  </a:moveTo>
                  <a:lnTo>
                    <a:pt x="119951" y="299719"/>
                  </a:lnTo>
                  <a:lnTo>
                    <a:pt x="119951" y="339089"/>
                  </a:lnTo>
                  <a:lnTo>
                    <a:pt x="137022" y="339089"/>
                  </a:lnTo>
                  <a:lnTo>
                    <a:pt x="137024" y="299719"/>
                  </a:lnTo>
                  <a:close/>
                </a:path>
                <a:path w="553719" h="552450">
                  <a:moveTo>
                    <a:pt x="523130" y="299719"/>
                  </a:moveTo>
                  <a:lnTo>
                    <a:pt x="506133" y="299719"/>
                  </a:lnTo>
                  <a:lnTo>
                    <a:pt x="506133" y="339089"/>
                  </a:lnTo>
                  <a:lnTo>
                    <a:pt x="523084" y="339089"/>
                  </a:lnTo>
                  <a:lnTo>
                    <a:pt x="523130" y="299719"/>
                  </a:lnTo>
                  <a:close/>
                </a:path>
                <a:path w="553719" h="552450">
                  <a:moveTo>
                    <a:pt x="137027" y="260349"/>
                  </a:moveTo>
                  <a:lnTo>
                    <a:pt x="120027" y="260349"/>
                  </a:lnTo>
                  <a:lnTo>
                    <a:pt x="120027" y="281939"/>
                  </a:lnTo>
                  <a:lnTo>
                    <a:pt x="137025" y="281939"/>
                  </a:lnTo>
                  <a:lnTo>
                    <a:pt x="137027" y="260349"/>
                  </a:lnTo>
                  <a:close/>
                </a:path>
                <a:path w="553719" h="552450">
                  <a:moveTo>
                    <a:pt x="538525" y="260349"/>
                  </a:moveTo>
                  <a:lnTo>
                    <a:pt x="519696" y="260349"/>
                  </a:lnTo>
                  <a:lnTo>
                    <a:pt x="516305" y="267969"/>
                  </a:lnTo>
                  <a:lnTo>
                    <a:pt x="513130" y="274319"/>
                  </a:lnTo>
                  <a:lnTo>
                    <a:pt x="509701" y="280669"/>
                  </a:lnTo>
                  <a:lnTo>
                    <a:pt x="509282" y="281939"/>
                  </a:lnTo>
                  <a:lnTo>
                    <a:pt x="527686" y="281939"/>
                  </a:lnTo>
                  <a:lnTo>
                    <a:pt x="528804" y="279399"/>
                  </a:lnTo>
                  <a:lnTo>
                    <a:pt x="532266" y="273049"/>
                  </a:lnTo>
                  <a:lnTo>
                    <a:pt x="535761" y="265429"/>
                  </a:lnTo>
                  <a:lnTo>
                    <a:pt x="538525" y="260349"/>
                  </a:lnTo>
                  <a:close/>
                </a:path>
                <a:path w="553719" h="552450">
                  <a:moveTo>
                    <a:pt x="447589" y="119379"/>
                  </a:moveTo>
                  <a:lnTo>
                    <a:pt x="429996" y="119379"/>
                  </a:lnTo>
                  <a:lnTo>
                    <a:pt x="426605" y="125729"/>
                  </a:lnTo>
                  <a:lnTo>
                    <a:pt x="423672" y="132079"/>
                  </a:lnTo>
                  <a:lnTo>
                    <a:pt x="419557" y="139699"/>
                  </a:lnTo>
                  <a:lnTo>
                    <a:pt x="437946" y="139699"/>
                  </a:lnTo>
                  <a:lnTo>
                    <a:pt x="445475" y="125729"/>
                  </a:lnTo>
                  <a:lnTo>
                    <a:pt x="447589" y="119379"/>
                  </a:lnTo>
                  <a:close/>
                </a:path>
                <a:path w="553719" h="552450">
                  <a:moveTo>
                    <a:pt x="451870" y="85089"/>
                  </a:moveTo>
                  <a:lnTo>
                    <a:pt x="434555" y="85089"/>
                  </a:lnTo>
                  <a:lnTo>
                    <a:pt x="434555" y="101599"/>
                  </a:lnTo>
                  <a:lnTo>
                    <a:pt x="451467" y="101599"/>
                  </a:lnTo>
                  <a:lnTo>
                    <a:pt x="452137" y="96519"/>
                  </a:lnTo>
                  <a:lnTo>
                    <a:pt x="451870" y="85089"/>
                  </a:lnTo>
                  <a:close/>
                </a:path>
                <a:path w="553719" h="552450">
                  <a:moveTo>
                    <a:pt x="317817" y="0"/>
                  </a:moveTo>
                  <a:lnTo>
                    <a:pt x="142709" y="0"/>
                  </a:lnTo>
                  <a:lnTo>
                    <a:pt x="138468" y="2539"/>
                  </a:lnTo>
                  <a:lnTo>
                    <a:pt x="137248" y="6349"/>
                  </a:lnTo>
                  <a:lnTo>
                    <a:pt x="137375" y="68579"/>
                  </a:lnTo>
                  <a:lnTo>
                    <a:pt x="154051" y="68579"/>
                  </a:lnTo>
                  <a:lnTo>
                    <a:pt x="154051" y="15239"/>
                  </a:lnTo>
                  <a:lnTo>
                    <a:pt x="320230" y="15239"/>
                  </a:lnTo>
                  <a:lnTo>
                    <a:pt x="323481" y="6349"/>
                  </a:lnTo>
                  <a:lnTo>
                    <a:pt x="321640" y="2539"/>
                  </a:lnTo>
                  <a:lnTo>
                    <a:pt x="317817" y="0"/>
                  </a:lnTo>
                  <a:close/>
                </a:path>
                <a:path w="553719" h="552450">
                  <a:moveTo>
                    <a:pt x="371081" y="35559"/>
                  </a:moveTo>
                  <a:lnTo>
                    <a:pt x="182410" y="35559"/>
                  </a:lnTo>
                  <a:lnTo>
                    <a:pt x="179603" y="38099"/>
                  </a:lnTo>
                  <a:lnTo>
                    <a:pt x="179565" y="68579"/>
                  </a:lnTo>
                  <a:lnTo>
                    <a:pt x="373926" y="68579"/>
                  </a:lnTo>
                  <a:lnTo>
                    <a:pt x="373926" y="67309"/>
                  </a:lnTo>
                  <a:lnTo>
                    <a:pt x="196278" y="67309"/>
                  </a:lnTo>
                  <a:lnTo>
                    <a:pt x="196100" y="66039"/>
                  </a:lnTo>
                  <a:lnTo>
                    <a:pt x="195160" y="52069"/>
                  </a:lnTo>
                  <a:lnTo>
                    <a:pt x="373946" y="52069"/>
                  </a:lnTo>
                  <a:lnTo>
                    <a:pt x="373888" y="38099"/>
                  </a:lnTo>
                  <a:lnTo>
                    <a:pt x="371081" y="35559"/>
                  </a:lnTo>
                  <a:close/>
                </a:path>
                <a:path w="553719" h="552450">
                  <a:moveTo>
                    <a:pt x="410781" y="0"/>
                  </a:moveTo>
                  <a:lnTo>
                    <a:pt x="362127" y="0"/>
                  </a:lnTo>
                  <a:lnTo>
                    <a:pt x="360718" y="1269"/>
                  </a:lnTo>
                  <a:lnTo>
                    <a:pt x="358609" y="3809"/>
                  </a:lnTo>
                  <a:lnTo>
                    <a:pt x="358025" y="6349"/>
                  </a:lnTo>
                  <a:lnTo>
                    <a:pt x="356743" y="11429"/>
                  </a:lnTo>
                  <a:lnTo>
                    <a:pt x="360273" y="15239"/>
                  </a:lnTo>
                  <a:lnTo>
                    <a:pt x="399313" y="15239"/>
                  </a:lnTo>
                  <a:lnTo>
                    <a:pt x="399313" y="68579"/>
                  </a:lnTo>
                  <a:lnTo>
                    <a:pt x="416102" y="68579"/>
                  </a:lnTo>
                  <a:lnTo>
                    <a:pt x="416179" y="11429"/>
                  </a:lnTo>
                  <a:lnTo>
                    <a:pt x="416242" y="6349"/>
                  </a:lnTo>
                  <a:lnTo>
                    <a:pt x="414997" y="2539"/>
                  </a:lnTo>
                  <a:lnTo>
                    <a:pt x="410781" y="0"/>
                  </a:lnTo>
                  <a:close/>
                </a:path>
                <a:path w="553719" h="552450">
                  <a:moveTo>
                    <a:pt x="284822" y="52069"/>
                  </a:moveTo>
                  <a:lnTo>
                    <a:pt x="267817" y="52069"/>
                  </a:lnTo>
                  <a:lnTo>
                    <a:pt x="267817" y="67309"/>
                  </a:lnTo>
                  <a:lnTo>
                    <a:pt x="284822" y="67309"/>
                  </a:lnTo>
                  <a:lnTo>
                    <a:pt x="284822" y="52069"/>
                  </a:lnTo>
                  <a:close/>
                </a:path>
                <a:path w="553719" h="552450">
                  <a:moveTo>
                    <a:pt x="373946" y="52069"/>
                  </a:moveTo>
                  <a:lnTo>
                    <a:pt x="357174" y="52069"/>
                  </a:lnTo>
                  <a:lnTo>
                    <a:pt x="357174" y="67309"/>
                  </a:lnTo>
                  <a:lnTo>
                    <a:pt x="373926" y="67309"/>
                  </a:lnTo>
                  <a:lnTo>
                    <a:pt x="373946" y="52069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21">
              <a:extLst>
                <a:ext uri="{FF2B5EF4-FFF2-40B4-BE49-F238E27FC236}">
                  <a16:creationId xmlns="" xmlns:a16="http://schemas.microsoft.com/office/drawing/2014/main" id="{B7BA6C63-881D-444D-9FF9-094FC2A14B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841" y="4629356"/>
              <a:ext cx="222582" cy="149196"/>
            </a:xfrm>
            <a:prstGeom prst="rect">
              <a:avLst/>
            </a:prstGeom>
          </p:spPr>
        </p:pic>
      </p:grpSp>
      <p:grpSp>
        <p:nvGrpSpPr>
          <p:cNvPr id="8" name="object 23">
            <a:extLst>
              <a:ext uri="{FF2B5EF4-FFF2-40B4-BE49-F238E27FC236}">
                <a16:creationId xmlns="" xmlns:a16="http://schemas.microsoft.com/office/drawing/2014/main" id="{BC58B961-E404-43CA-8538-EB849900DD0E}"/>
              </a:ext>
            </a:extLst>
          </p:cNvPr>
          <p:cNvGrpSpPr/>
          <p:nvPr/>
        </p:nvGrpSpPr>
        <p:grpSpPr>
          <a:xfrm>
            <a:off x="306373" y="2796570"/>
            <a:ext cx="542925" cy="552450"/>
            <a:chOff x="1026791" y="5788609"/>
            <a:chExt cx="542925" cy="552450"/>
          </a:xfrm>
        </p:grpSpPr>
        <p:sp>
          <p:nvSpPr>
            <p:cNvPr id="9" name="object 24">
              <a:extLst>
                <a:ext uri="{FF2B5EF4-FFF2-40B4-BE49-F238E27FC236}">
                  <a16:creationId xmlns="" xmlns:a16="http://schemas.microsoft.com/office/drawing/2014/main" id="{901CEE52-FD07-4DC0-A89F-F6040EEC8F1F}"/>
                </a:ext>
              </a:extLst>
            </p:cNvPr>
            <p:cNvSpPr/>
            <p:nvPr/>
          </p:nvSpPr>
          <p:spPr>
            <a:xfrm>
              <a:off x="1026791" y="5788609"/>
              <a:ext cx="542925" cy="552450"/>
            </a:xfrm>
            <a:custGeom>
              <a:avLst/>
              <a:gdLst/>
              <a:ahLst/>
              <a:cxnLst/>
              <a:rect l="l" t="t" r="r" b="b"/>
              <a:pathLst>
                <a:path w="542925" h="552450">
                  <a:moveTo>
                    <a:pt x="39134" y="342900"/>
                  </a:moveTo>
                  <a:lnTo>
                    <a:pt x="22484" y="342900"/>
                  </a:lnTo>
                  <a:lnTo>
                    <a:pt x="22428" y="506730"/>
                  </a:lnTo>
                  <a:lnTo>
                    <a:pt x="22319" y="543560"/>
                  </a:lnTo>
                  <a:lnTo>
                    <a:pt x="25151" y="549910"/>
                  </a:lnTo>
                  <a:lnTo>
                    <a:pt x="33533" y="552450"/>
                  </a:lnTo>
                  <a:lnTo>
                    <a:pt x="509174" y="552450"/>
                  </a:lnTo>
                  <a:lnTo>
                    <a:pt x="517518" y="549910"/>
                  </a:lnTo>
                  <a:lnTo>
                    <a:pt x="520362" y="543560"/>
                  </a:lnTo>
                  <a:lnTo>
                    <a:pt x="520346" y="537210"/>
                  </a:lnTo>
                  <a:lnTo>
                    <a:pt x="39210" y="537210"/>
                  </a:lnTo>
                  <a:lnTo>
                    <a:pt x="39210" y="506730"/>
                  </a:lnTo>
                  <a:lnTo>
                    <a:pt x="208365" y="506730"/>
                  </a:lnTo>
                  <a:lnTo>
                    <a:pt x="208337" y="488950"/>
                  </a:lnTo>
                  <a:lnTo>
                    <a:pt x="39134" y="488950"/>
                  </a:lnTo>
                  <a:lnTo>
                    <a:pt x="39134" y="342900"/>
                  </a:lnTo>
                  <a:close/>
                </a:path>
                <a:path w="542925" h="552450">
                  <a:moveTo>
                    <a:pt x="208365" y="506730"/>
                  </a:moveTo>
                  <a:lnTo>
                    <a:pt x="191420" y="506730"/>
                  </a:lnTo>
                  <a:lnTo>
                    <a:pt x="191420" y="537210"/>
                  </a:lnTo>
                  <a:lnTo>
                    <a:pt x="520346" y="537210"/>
                  </a:lnTo>
                  <a:lnTo>
                    <a:pt x="520343" y="535940"/>
                  </a:lnTo>
                  <a:lnTo>
                    <a:pt x="208654" y="535940"/>
                  </a:lnTo>
                  <a:lnTo>
                    <a:pt x="208565" y="534670"/>
                  </a:lnTo>
                  <a:lnTo>
                    <a:pt x="208412" y="533400"/>
                  </a:lnTo>
                  <a:lnTo>
                    <a:pt x="208365" y="506730"/>
                  </a:lnTo>
                  <a:close/>
                </a:path>
                <a:path w="542925" h="552450">
                  <a:moveTo>
                    <a:pt x="280129" y="387350"/>
                  </a:moveTo>
                  <a:lnTo>
                    <a:pt x="262679" y="387350"/>
                  </a:lnTo>
                  <a:lnTo>
                    <a:pt x="262679" y="535940"/>
                  </a:lnTo>
                  <a:lnTo>
                    <a:pt x="280129" y="535940"/>
                  </a:lnTo>
                  <a:lnTo>
                    <a:pt x="280129" y="387350"/>
                  </a:lnTo>
                  <a:close/>
                </a:path>
                <a:path w="542925" h="552450">
                  <a:moveTo>
                    <a:pt x="319636" y="387350"/>
                  </a:moveTo>
                  <a:lnTo>
                    <a:pt x="280129" y="387350"/>
                  </a:lnTo>
                  <a:lnTo>
                    <a:pt x="301289" y="394970"/>
                  </a:lnTo>
                  <a:lnTo>
                    <a:pt x="318318" y="407670"/>
                  </a:lnTo>
                  <a:lnTo>
                    <a:pt x="329746" y="426720"/>
                  </a:lnTo>
                  <a:lnTo>
                    <a:pt x="334104" y="448310"/>
                  </a:lnTo>
                  <a:lnTo>
                    <a:pt x="334154" y="453390"/>
                  </a:lnTo>
                  <a:lnTo>
                    <a:pt x="334269" y="534670"/>
                  </a:lnTo>
                  <a:lnTo>
                    <a:pt x="334104" y="535940"/>
                  </a:lnTo>
                  <a:lnTo>
                    <a:pt x="351249" y="535940"/>
                  </a:lnTo>
                  <a:lnTo>
                    <a:pt x="351249" y="506730"/>
                  </a:lnTo>
                  <a:lnTo>
                    <a:pt x="520269" y="506730"/>
                  </a:lnTo>
                  <a:lnTo>
                    <a:pt x="520224" y="488950"/>
                  </a:lnTo>
                  <a:lnTo>
                    <a:pt x="350932" y="488950"/>
                  </a:lnTo>
                  <a:lnTo>
                    <a:pt x="350919" y="482600"/>
                  </a:lnTo>
                  <a:lnTo>
                    <a:pt x="350739" y="471170"/>
                  </a:lnTo>
                  <a:lnTo>
                    <a:pt x="339512" y="408940"/>
                  </a:lnTo>
                  <a:lnTo>
                    <a:pt x="321982" y="388620"/>
                  </a:lnTo>
                  <a:lnTo>
                    <a:pt x="319636" y="387350"/>
                  </a:lnTo>
                  <a:close/>
                </a:path>
                <a:path w="542925" h="552450">
                  <a:moveTo>
                    <a:pt x="520269" y="506730"/>
                  </a:moveTo>
                  <a:lnTo>
                    <a:pt x="503675" y="506730"/>
                  </a:lnTo>
                  <a:lnTo>
                    <a:pt x="503675" y="535940"/>
                  </a:lnTo>
                  <a:lnTo>
                    <a:pt x="520343" y="535940"/>
                  </a:lnTo>
                  <a:lnTo>
                    <a:pt x="520269" y="506730"/>
                  </a:lnTo>
                  <a:close/>
                </a:path>
                <a:path w="542925" h="552450">
                  <a:moveTo>
                    <a:pt x="271379" y="370840"/>
                  </a:moveTo>
                  <a:lnTo>
                    <a:pt x="220979" y="388620"/>
                  </a:lnTo>
                  <a:lnTo>
                    <a:pt x="193591" y="434340"/>
                  </a:lnTo>
                  <a:lnTo>
                    <a:pt x="191724" y="488950"/>
                  </a:lnTo>
                  <a:lnTo>
                    <a:pt x="208337" y="488950"/>
                  </a:lnTo>
                  <a:lnTo>
                    <a:pt x="208450" y="450850"/>
                  </a:lnTo>
                  <a:lnTo>
                    <a:pt x="212352" y="427990"/>
                  </a:lnTo>
                  <a:lnTo>
                    <a:pt x="223043" y="408940"/>
                  </a:lnTo>
                  <a:lnTo>
                    <a:pt x="239515" y="396240"/>
                  </a:lnTo>
                  <a:lnTo>
                    <a:pt x="260762" y="387350"/>
                  </a:lnTo>
                  <a:lnTo>
                    <a:pt x="319636" y="387350"/>
                  </a:lnTo>
                  <a:lnTo>
                    <a:pt x="298518" y="375920"/>
                  </a:lnTo>
                  <a:lnTo>
                    <a:pt x="271379" y="370840"/>
                  </a:lnTo>
                  <a:close/>
                </a:path>
                <a:path w="542925" h="552450">
                  <a:moveTo>
                    <a:pt x="520210" y="342900"/>
                  </a:moveTo>
                  <a:lnTo>
                    <a:pt x="503446" y="342900"/>
                  </a:lnTo>
                  <a:lnTo>
                    <a:pt x="503446" y="488950"/>
                  </a:lnTo>
                  <a:lnTo>
                    <a:pt x="520224" y="488950"/>
                  </a:lnTo>
                  <a:lnTo>
                    <a:pt x="520210" y="342900"/>
                  </a:lnTo>
                  <a:close/>
                </a:path>
                <a:path w="542925" h="552450">
                  <a:moveTo>
                    <a:pt x="537774" y="283210"/>
                  </a:moveTo>
                  <a:lnTo>
                    <a:pt x="15575" y="283210"/>
                  </a:lnTo>
                  <a:lnTo>
                    <a:pt x="5454" y="284480"/>
                  </a:lnTo>
                  <a:lnTo>
                    <a:pt x="247" y="289560"/>
                  </a:lnTo>
                  <a:lnTo>
                    <a:pt x="94" y="295910"/>
                  </a:lnTo>
                  <a:lnTo>
                    <a:pt x="0" y="321310"/>
                  </a:lnTo>
                  <a:lnTo>
                    <a:pt x="94" y="330200"/>
                  </a:lnTo>
                  <a:lnTo>
                    <a:pt x="221" y="337820"/>
                  </a:lnTo>
                  <a:lnTo>
                    <a:pt x="5746" y="342900"/>
                  </a:lnTo>
                  <a:lnTo>
                    <a:pt x="257523" y="342900"/>
                  </a:lnTo>
                  <a:lnTo>
                    <a:pt x="16452" y="326390"/>
                  </a:lnTo>
                  <a:lnTo>
                    <a:pt x="16452" y="300990"/>
                  </a:lnTo>
                  <a:lnTo>
                    <a:pt x="542651" y="300990"/>
                  </a:lnTo>
                  <a:lnTo>
                    <a:pt x="542625" y="288290"/>
                  </a:lnTo>
                  <a:lnTo>
                    <a:pt x="537774" y="283210"/>
                  </a:lnTo>
                  <a:close/>
                </a:path>
                <a:path w="542925" h="552450">
                  <a:moveTo>
                    <a:pt x="542651" y="300990"/>
                  </a:moveTo>
                  <a:lnTo>
                    <a:pt x="526204" y="300990"/>
                  </a:lnTo>
                  <a:lnTo>
                    <a:pt x="526204" y="326390"/>
                  </a:lnTo>
                  <a:lnTo>
                    <a:pt x="291407" y="326390"/>
                  </a:lnTo>
                  <a:lnTo>
                    <a:pt x="284955" y="327660"/>
                  </a:lnTo>
                  <a:lnTo>
                    <a:pt x="282402" y="330200"/>
                  </a:lnTo>
                  <a:lnTo>
                    <a:pt x="281780" y="339090"/>
                  </a:lnTo>
                  <a:lnTo>
                    <a:pt x="284257" y="341630"/>
                  </a:lnTo>
                  <a:lnTo>
                    <a:pt x="288600" y="342900"/>
                  </a:lnTo>
                  <a:lnTo>
                    <a:pt x="537431" y="342900"/>
                  </a:lnTo>
                  <a:lnTo>
                    <a:pt x="542613" y="337820"/>
                  </a:lnTo>
                  <a:lnTo>
                    <a:pt x="542651" y="300990"/>
                  </a:lnTo>
                  <a:close/>
                </a:path>
                <a:path w="542925" h="552450">
                  <a:moveTo>
                    <a:pt x="39312" y="152400"/>
                  </a:moveTo>
                  <a:lnTo>
                    <a:pt x="22167" y="152400"/>
                  </a:lnTo>
                  <a:lnTo>
                    <a:pt x="22167" y="283210"/>
                  </a:lnTo>
                  <a:lnTo>
                    <a:pt x="39312" y="283210"/>
                  </a:lnTo>
                  <a:lnTo>
                    <a:pt x="39312" y="152400"/>
                  </a:lnTo>
                  <a:close/>
                </a:path>
                <a:path w="542925" h="552450">
                  <a:moveTo>
                    <a:pt x="520693" y="152400"/>
                  </a:moveTo>
                  <a:lnTo>
                    <a:pt x="503471" y="152400"/>
                  </a:lnTo>
                  <a:lnTo>
                    <a:pt x="503471" y="283210"/>
                  </a:lnTo>
                  <a:lnTo>
                    <a:pt x="520693" y="283210"/>
                  </a:lnTo>
                  <a:lnTo>
                    <a:pt x="520693" y="152400"/>
                  </a:lnTo>
                  <a:close/>
                </a:path>
                <a:path w="542925" h="552450">
                  <a:moveTo>
                    <a:pt x="180371" y="69850"/>
                  </a:moveTo>
                  <a:lnTo>
                    <a:pt x="159606" y="69850"/>
                  </a:lnTo>
                  <a:lnTo>
                    <a:pt x="157117" y="77470"/>
                  </a:lnTo>
                  <a:lnTo>
                    <a:pt x="154780" y="83820"/>
                  </a:lnTo>
                  <a:lnTo>
                    <a:pt x="151885" y="91440"/>
                  </a:lnTo>
                  <a:lnTo>
                    <a:pt x="150208" y="92710"/>
                  </a:lnTo>
                  <a:lnTo>
                    <a:pt x="5327" y="92710"/>
                  </a:lnTo>
                  <a:lnTo>
                    <a:pt x="94" y="99060"/>
                  </a:lnTo>
                  <a:lnTo>
                    <a:pt x="56" y="147320"/>
                  </a:lnTo>
                  <a:lnTo>
                    <a:pt x="4882" y="152400"/>
                  </a:lnTo>
                  <a:lnTo>
                    <a:pt x="150703" y="152400"/>
                  </a:lnTo>
                  <a:lnTo>
                    <a:pt x="152151" y="153670"/>
                  </a:lnTo>
                  <a:lnTo>
                    <a:pt x="168983" y="190500"/>
                  </a:lnTo>
                  <a:lnTo>
                    <a:pt x="219550" y="234950"/>
                  </a:lnTo>
                  <a:lnTo>
                    <a:pt x="254513" y="245110"/>
                  </a:lnTo>
                  <a:lnTo>
                    <a:pt x="297889" y="243840"/>
                  </a:lnTo>
                  <a:lnTo>
                    <a:pt x="337238" y="227330"/>
                  </a:lnTo>
                  <a:lnTo>
                    <a:pt x="250286" y="227330"/>
                  </a:lnTo>
                  <a:lnTo>
                    <a:pt x="210914" y="210820"/>
                  </a:lnTo>
                  <a:lnTo>
                    <a:pt x="181249" y="180340"/>
                  </a:lnTo>
                  <a:lnTo>
                    <a:pt x="165575" y="137160"/>
                  </a:lnTo>
                  <a:lnTo>
                    <a:pt x="165639" y="135890"/>
                  </a:lnTo>
                  <a:lnTo>
                    <a:pt x="16528" y="135890"/>
                  </a:lnTo>
                  <a:lnTo>
                    <a:pt x="16528" y="109220"/>
                  </a:lnTo>
                  <a:lnTo>
                    <a:pt x="166974" y="109220"/>
                  </a:lnTo>
                  <a:lnTo>
                    <a:pt x="167610" y="96520"/>
                  </a:lnTo>
                  <a:lnTo>
                    <a:pt x="180371" y="69850"/>
                  </a:lnTo>
                  <a:close/>
                </a:path>
                <a:path w="542925" h="552450">
                  <a:moveTo>
                    <a:pt x="341267" y="20320"/>
                  </a:moveTo>
                  <a:lnTo>
                    <a:pt x="336136" y="21590"/>
                  </a:lnTo>
                  <a:lnTo>
                    <a:pt x="333126" y="25400"/>
                  </a:lnTo>
                  <a:lnTo>
                    <a:pt x="329888" y="29210"/>
                  </a:lnTo>
                  <a:lnTo>
                    <a:pt x="330701" y="33020"/>
                  </a:lnTo>
                  <a:lnTo>
                    <a:pt x="335692" y="38100"/>
                  </a:lnTo>
                  <a:lnTo>
                    <a:pt x="350808" y="52070"/>
                  </a:lnTo>
                  <a:lnTo>
                    <a:pt x="362676" y="67310"/>
                  </a:lnTo>
                  <a:lnTo>
                    <a:pt x="371282" y="85090"/>
                  </a:lnTo>
                  <a:lnTo>
                    <a:pt x="376611" y="105410"/>
                  </a:lnTo>
                  <a:lnTo>
                    <a:pt x="375541" y="146050"/>
                  </a:lnTo>
                  <a:lnTo>
                    <a:pt x="359809" y="181610"/>
                  </a:lnTo>
                  <a:lnTo>
                    <a:pt x="332095" y="210820"/>
                  </a:lnTo>
                  <a:lnTo>
                    <a:pt x="295077" y="226060"/>
                  </a:lnTo>
                  <a:lnTo>
                    <a:pt x="250286" y="227330"/>
                  </a:lnTo>
                  <a:lnTo>
                    <a:pt x="337238" y="227330"/>
                  </a:lnTo>
                  <a:lnTo>
                    <a:pt x="368838" y="198120"/>
                  </a:lnTo>
                  <a:lnTo>
                    <a:pt x="388968" y="158750"/>
                  </a:lnTo>
                  <a:lnTo>
                    <a:pt x="390416" y="153670"/>
                  </a:lnTo>
                  <a:lnTo>
                    <a:pt x="392143" y="152400"/>
                  </a:lnTo>
                  <a:lnTo>
                    <a:pt x="537482" y="152400"/>
                  </a:lnTo>
                  <a:lnTo>
                    <a:pt x="542549" y="146050"/>
                  </a:lnTo>
                  <a:lnTo>
                    <a:pt x="542635" y="135890"/>
                  </a:lnTo>
                  <a:lnTo>
                    <a:pt x="394213" y="135890"/>
                  </a:lnTo>
                  <a:lnTo>
                    <a:pt x="394213" y="109220"/>
                  </a:lnTo>
                  <a:lnTo>
                    <a:pt x="542648" y="109220"/>
                  </a:lnTo>
                  <a:lnTo>
                    <a:pt x="542613" y="97790"/>
                  </a:lnTo>
                  <a:lnTo>
                    <a:pt x="537393" y="92710"/>
                  </a:lnTo>
                  <a:lnTo>
                    <a:pt x="391064" y="92710"/>
                  </a:lnTo>
                  <a:lnTo>
                    <a:pt x="382694" y="69850"/>
                  </a:lnTo>
                  <a:lnTo>
                    <a:pt x="519203" y="69850"/>
                  </a:lnTo>
                  <a:lnTo>
                    <a:pt x="518607" y="66040"/>
                  </a:lnTo>
                  <a:lnTo>
                    <a:pt x="514016" y="58420"/>
                  </a:lnTo>
                  <a:lnTo>
                    <a:pt x="506524" y="54610"/>
                  </a:lnTo>
                  <a:lnTo>
                    <a:pt x="496232" y="53340"/>
                  </a:lnTo>
                  <a:lnTo>
                    <a:pt x="374033" y="53340"/>
                  </a:lnTo>
                  <a:lnTo>
                    <a:pt x="371950" y="50800"/>
                  </a:lnTo>
                  <a:lnTo>
                    <a:pt x="369423" y="48260"/>
                  </a:lnTo>
                  <a:lnTo>
                    <a:pt x="363635" y="41910"/>
                  </a:lnTo>
                  <a:lnTo>
                    <a:pt x="357721" y="36830"/>
                  </a:lnTo>
                  <a:lnTo>
                    <a:pt x="351687" y="30480"/>
                  </a:lnTo>
                  <a:lnTo>
                    <a:pt x="345534" y="24130"/>
                  </a:lnTo>
                  <a:lnTo>
                    <a:pt x="341267" y="20320"/>
                  </a:lnTo>
                  <a:close/>
                </a:path>
                <a:path w="542925" h="552450">
                  <a:moveTo>
                    <a:pt x="166974" y="109220"/>
                  </a:moveTo>
                  <a:lnTo>
                    <a:pt x="148430" y="109220"/>
                  </a:lnTo>
                  <a:lnTo>
                    <a:pt x="148430" y="135890"/>
                  </a:lnTo>
                  <a:lnTo>
                    <a:pt x="165639" y="135890"/>
                  </a:lnTo>
                  <a:lnTo>
                    <a:pt x="166974" y="109220"/>
                  </a:lnTo>
                  <a:close/>
                </a:path>
                <a:path w="542925" h="552450">
                  <a:moveTo>
                    <a:pt x="542648" y="109220"/>
                  </a:moveTo>
                  <a:lnTo>
                    <a:pt x="526242" y="109220"/>
                  </a:lnTo>
                  <a:lnTo>
                    <a:pt x="526242" y="135890"/>
                  </a:lnTo>
                  <a:lnTo>
                    <a:pt x="542635" y="135890"/>
                  </a:lnTo>
                  <a:lnTo>
                    <a:pt x="542648" y="109220"/>
                  </a:lnTo>
                  <a:close/>
                </a:path>
                <a:path w="542925" h="552450">
                  <a:moveTo>
                    <a:pt x="284320" y="0"/>
                  </a:moveTo>
                  <a:lnTo>
                    <a:pt x="258387" y="0"/>
                  </a:lnTo>
                  <a:lnTo>
                    <a:pt x="243760" y="2540"/>
                  </a:lnTo>
                  <a:lnTo>
                    <a:pt x="198189" y="24130"/>
                  </a:lnTo>
                  <a:lnTo>
                    <a:pt x="170833" y="52070"/>
                  </a:lnTo>
                  <a:lnTo>
                    <a:pt x="168293" y="53340"/>
                  </a:lnTo>
                  <a:lnTo>
                    <a:pt x="47097" y="53340"/>
                  </a:lnTo>
                  <a:lnTo>
                    <a:pt x="36359" y="54610"/>
                  </a:lnTo>
                  <a:lnTo>
                    <a:pt x="28682" y="58420"/>
                  </a:lnTo>
                  <a:lnTo>
                    <a:pt x="24062" y="66040"/>
                  </a:lnTo>
                  <a:lnTo>
                    <a:pt x="22497" y="77470"/>
                  </a:lnTo>
                  <a:lnTo>
                    <a:pt x="22484" y="92710"/>
                  </a:lnTo>
                  <a:lnTo>
                    <a:pt x="38867" y="92710"/>
                  </a:lnTo>
                  <a:lnTo>
                    <a:pt x="38842" y="71120"/>
                  </a:lnTo>
                  <a:lnTo>
                    <a:pt x="40798" y="69850"/>
                  </a:lnTo>
                  <a:lnTo>
                    <a:pt x="180371" y="69850"/>
                  </a:lnTo>
                  <a:lnTo>
                    <a:pt x="184625" y="60960"/>
                  </a:lnTo>
                  <a:lnTo>
                    <a:pt x="213613" y="33020"/>
                  </a:lnTo>
                  <a:lnTo>
                    <a:pt x="251567" y="17780"/>
                  </a:lnTo>
                  <a:lnTo>
                    <a:pt x="265222" y="16510"/>
                  </a:lnTo>
                  <a:lnTo>
                    <a:pt x="316591" y="16510"/>
                  </a:lnTo>
                  <a:lnTo>
                    <a:pt x="317073" y="13970"/>
                  </a:lnTo>
                  <a:lnTo>
                    <a:pt x="315702" y="8890"/>
                  </a:lnTo>
                  <a:lnTo>
                    <a:pt x="312717" y="6350"/>
                  </a:lnTo>
                  <a:lnTo>
                    <a:pt x="310330" y="6350"/>
                  </a:lnTo>
                  <a:lnTo>
                    <a:pt x="303871" y="3810"/>
                  </a:lnTo>
                  <a:lnTo>
                    <a:pt x="284320" y="0"/>
                  </a:lnTo>
                  <a:close/>
                </a:path>
                <a:path w="542925" h="552450">
                  <a:moveTo>
                    <a:pt x="519203" y="69850"/>
                  </a:moveTo>
                  <a:lnTo>
                    <a:pt x="503852" y="69850"/>
                  </a:lnTo>
                  <a:lnTo>
                    <a:pt x="503738" y="91440"/>
                  </a:lnTo>
                  <a:lnTo>
                    <a:pt x="503522" y="91440"/>
                  </a:lnTo>
                  <a:lnTo>
                    <a:pt x="503243" y="92710"/>
                  </a:lnTo>
                  <a:lnTo>
                    <a:pt x="520210" y="92710"/>
                  </a:lnTo>
                  <a:lnTo>
                    <a:pt x="520197" y="76200"/>
                  </a:lnTo>
                  <a:lnTo>
                    <a:pt x="519203" y="69850"/>
                  </a:lnTo>
                  <a:close/>
                </a:path>
                <a:path w="542925" h="552450">
                  <a:moveTo>
                    <a:pt x="316591" y="16510"/>
                  </a:moveTo>
                  <a:lnTo>
                    <a:pt x="278715" y="16510"/>
                  </a:lnTo>
                  <a:lnTo>
                    <a:pt x="292095" y="17780"/>
                  </a:lnTo>
                  <a:lnTo>
                    <a:pt x="305415" y="21590"/>
                  </a:lnTo>
                  <a:lnTo>
                    <a:pt x="312413" y="21590"/>
                  </a:lnTo>
                  <a:lnTo>
                    <a:pt x="316350" y="17780"/>
                  </a:lnTo>
                  <a:lnTo>
                    <a:pt x="316591" y="1651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25">
              <a:extLst>
                <a:ext uri="{FF2B5EF4-FFF2-40B4-BE49-F238E27FC236}">
                  <a16:creationId xmlns="" xmlns:a16="http://schemas.microsoft.com/office/drawing/2014/main" id="{DCD8FEC8-F8B8-4902-BB64-6F299F2011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6311" y="5846559"/>
              <a:ext cx="134293" cy="125730"/>
            </a:xfrm>
            <a:prstGeom prst="rect">
              <a:avLst/>
            </a:prstGeom>
          </p:spPr>
        </p:pic>
        <p:pic>
          <p:nvPicPr>
            <p:cNvPr id="11" name="object 26">
              <a:extLst>
                <a:ext uri="{FF2B5EF4-FFF2-40B4-BE49-F238E27FC236}">
                  <a16:creationId xmlns="" xmlns:a16="http://schemas.microsoft.com/office/drawing/2014/main" id="{0372CE5B-261C-40D5-8E5E-913A39B4972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9507" y="6162805"/>
              <a:ext cx="104775" cy="95159"/>
            </a:xfrm>
            <a:prstGeom prst="rect">
              <a:avLst/>
            </a:prstGeom>
          </p:spPr>
        </p:pic>
        <p:pic>
          <p:nvPicPr>
            <p:cNvPr id="12" name="object 27">
              <a:extLst>
                <a:ext uri="{FF2B5EF4-FFF2-40B4-BE49-F238E27FC236}">
                  <a16:creationId xmlns="" xmlns:a16="http://schemas.microsoft.com/office/drawing/2014/main" id="{DDEEA838-546E-4ABE-ACD0-01BF4D15458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092" y="6162802"/>
              <a:ext cx="104716" cy="95162"/>
            </a:xfrm>
            <a:prstGeom prst="rect">
              <a:avLst/>
            </a:prstGeom>
          </p:spPr>
        </p:pic>
        <p:pic>
          <p:nvPicPr>
            <p:cNvPr id="13" name="object 28">
              <a:extLst>
                <a:ext uri="{FF2B5EF4-FFF2-40B4-BE49-F238E27FC236}">
                  <a16:creationId xmlns="" xmlns:a16="http://schemas.microsoft.com/office/drawing/2014/main" id="{7A0EC042-469B-42A0-8F73-2BD967965E6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4313" y="5958691"/>
              <a:ext cx="81593" cy="94508"/>
            </a:xfrm>
            <a:prstGeom prst="rect">
              <a:avLst/>
            </a:prstGeom>
          </p:spPr>
        </p:pic>
        <p:pic>
          <p:nvPicPr>
            <p:cNvPr id="14" name="object 29">
              <a:extLst>
                <a:ext uri="{FF2B5EF4-FFF2-40B4-BE49-F238E27FC236}">
                  <a16:creationId xmlns="" xmlns:a16="http://schemas.microsoft.com/office/drawing/2014/main" id="{98CD5C77-1573-420E-8DC3-F06F4AA073C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0373" y="5958686"/>
              <a:ext cx="81642" cy="94518"/>
            </a:xfrm>
            <a:prstGeom prst="rect">
              <a:avLst/>
            </a:prstGeom>
          </p:spPr>
        </p:pic>
        <p:sp>
          <p:nvSpPr>
            <p:cNvPr id="15" name="object 30">
              <a:extLst>
                <a:ext uri="{FF2B5EF4-FFF2-40B4-BE49-F238E27FC236}">
                  <a16:creationId xmlns="" xmlns:a16="http://schemas.microsoft.com/office/drawing/2014/main" id="{890AD35C-C158-48A5-9C98-A71ECE2C81BD}"/>
                </a:ext>
              </a:extLst>
            </p:cNvPr>
            <p:cNvSpPr/>
            <p:nvPr/>
          </p:nvSpPr>
          <p:spPr>
            <a:xfrm>
              <a:off x="1258062" y="6240348"/>
              <a:ext cx="80645" cy="40640"/>
            </a:xfrm>
            <a:custGeom>
              <a:avLst/>
              <a:gdLst/>
              <a:ahLst/>
              <a:cxnLst/>
              <a:rect l="l" t="t" r="r" b="b"/>
              <a:pathLst>
                <a:path w="80644" h="40639">
                  <a:moveTo>
                    <a:pt x="16459" y="16154"/>
                  </a:moveTo>
                  <a:lnTo>
                    <a:pt x="16205" y="3111"/>
                  </a:lnTo>
                  <a:lnTo>
                    <a:pt x="12992" y="25"/>
                  </a:lnTo>
                  <a:lnTo>
                    <a:pt x="3644" y="50"/>
                  </a:lnTo>
                  <a:lnTo>
                    <a:pt x="368" y="3276"/>
                  </a:lnTo>
                  <a:lnTo>
                    <a:pt x="12" y="12242"/>
                  </a:lnTo>
                  <a:lnTo>
                    <a:pt x="139" y="16205"/>
                  </a:lnTo>
                  <a:lnTo>
                    <a:pt x="139" y="20154"/>
                  </a:lnTo>
                  <a:lnTo>
                    <a:pt x="139" y="24104"/>
                  </a:lnTo>
                  <a:lnTo>
                    <a:pt x="0" y="28067"/>
                  </a:lnTo>
                  <a:lnTo>
                    <a:pt x="393" y="37045"/>
                  </a:lnTo>
                  <a:lnTo>
                    <a:pt x="3657" y="40208"/>
                  </a:lnTo>
                  <a:lnTo>
                    <a:pt x="12992" y="40208"/>
                  </a:lnTo>
                  <a:lnTo>
                    <a:pt x="16217" y="37058"/>
                  </a:lnTo>
                  <a:lnTo>
                    <a:pt x="16459" y="24053"/>
                  </a:lnTo>
                  <a:lnTo>
                    <a:pt x="16459" y="16154"/>
                  </a:lnTo>
                  <a:close/>
                </a:path>
                <a:path w="80644" h="40639">
                  <a:moveTo>
                    <a:pt x="80149" y="12331"/>
                  </a:moveTo>
                  <a:lnTo>
                    <a:pt x="79794" y="3289"/>
                  </a:lnTo>
                  <a:lnTo>
                    <a:pt x="76606" y="101"/>
                  </a:lnTo>
                  <a:lnTo>
                    <a:pt x="67271" y="0"/>
                  </a:lnTo>
                  <a:lnTo>
                    <a:pt x="63957" y="3060"/>
                  </a:lnTo>
                  <a:lnTo>
                    <a:pt x="63677" y="16065"/>
                  </a:lnTo>
                  <a:lnTo>
                    <a:pt x="63703" y="23977"/>
                  </a:lnTo>
                  <a:lnTo>
                    <a:pt x="63919" y="37033"/>
                  </a:lnTo>
                  <a:lnTo>
                    <a:pt x="67081" y="40144"/>
                  </a:lnTo>
                  <a:lnTo>
                    <a:pt x="76403" y="40246"/>
                  </a:lnTo>
                  <a:lnTo>
                    <a:pt x="79756" y="37096"/>
                  </a:lnTo>
                  <a:lnTo>
                    <a:pt x="80149" y="28168"/>
                  </a:lnTo>
                  <a:lnTo>
                    <a:pt x="80010" y="24193"/>
                  </a:lnTo>
                  <a:lnTo>
                    <a:pt x="80010" y="20243"/>
                  </a:lnTo>
                  <a:lnTo>
                    <a:pt x="80010" y="16294"/>
                  </a:lnTo>
                  <a:lnTo>
                    <a:pt x="80149" y="12331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>
            <a:extLst>
              <a:ext uri="{FF2B5EF4-FFF2-40B4-BE49-F238E27FC236}">
                <a16:creationId xmlns="" xmlns:a16="http://schemas.microsoft.com/office/drawing/2014/main" id="{2F81B69F-F104-4E6B-A192-357CC891A48C}"/>
              </a:ext>
            </a:extLst>
          </p:cNvPr>
          <p:cNvGrpSpPr/>
          <p:nvPr/>
        </p:nvGrpSpPr>
        <p:grpSpPr>
          <a:xfrm>
            <a:off x="299388" y="3427113"/>
            <a:ext cx="549910" cy="548640"/>
            <a:chOff x="1023289" y="7282333"/>
            <a:chExt cx="549910" cy="548640"/>
          </a:xfrm>
        </p:grpSpPr>
        <p:sp>
          <p:nvSpPr>
            <p:cNvPr id="17" name="object 17">
              <a:extLst>
                <a:ext uri="{FF2B5EF4-FFF2-40B4-BE49-F238E27FC236}">
                  <a16:creationId xmlns="" xmlns:a16="http://schemas.microsoft.com/office/drawing/2014/main" id="{25429F78-7465-4AF4-8240-A9AE9FF1423C}"/>
                </a:ext>
              </a:extLst>
            </p:cNvPr>
            <p:cNvSpPr/>
            <p:nvPr/>
          </p:nvSpPr>
          <p:spPr>
            <a:xfrm>
              <a:off x="1023289" y="7282333"/>
              <a:ext cx="549910" cy="548640"/>
            </a:xfrm>
            <a:custGeom>
              <a:avLst/>
              <a:gdLst/>
              <a:ahLst/>
              <a:cxnLst/>
              <a:rect l="l" t="t" r="r" b="b"/>
              <a:pathLst>
                <a:path w="549910" h="548640">
                  <a:moveTo>
                    <a:pt x="123418" y="53340"/>
                  </a:moveTo>
                  <a:lnTo>
                    <a:pt x="100137" y="62230"/>
                  </a:lnTo>
                  <a:lnTo>
                    <a:pt x="18148" y="92710"/>
                  </a:lnTo>
                  <a:lnTo>
                    <a:pt x="9918" y="95250"/>
                  </a:lnTo>
                  <a:lnTo>
                    <a:pt x="3441" y="100330"/>
                  </a:lnTo>
                  <a:lnTo>
                    <a:pt x="0" y="107950"/>
                  </a:lnTo>
                  <a:lnTo>
                    <a:pt x="0" y="212090"/>
                  </a:lnTo>
                  <a:lnTo>
                    <a:pt x="3048" y="219710"/>
                  </a:lnTo>
                  <a:lnTo>
                    <a:pt x="7835" y="224790"/>
                  </a:lnTo>
                  <a:lnTo>
                    <a:pt x="16090" y="226060"/>
                  </a:lnTo>
                  <a:lnTo>
                    <a:pt x="16090" y="252730"/>
                  </a:lnTo>
                  <a:lnTo>
                    <a:pt x="16905" y="260350"/>
                  </a:lnTo>
                  <a:lnTo>
                    <a:pt x="19569" y="266700"/>
                  </a:lnTo>
                  <a:lnTo>
                    <a:pt x="24468" y="271780"/>
                  </a:lnTo>
                  <a:lnTo>
                    <a:pt x="31991" y="274320"/>
                  </a:lnTo>
                  <a:lnTo>
                    <a:pt x="31991" y="452120"/>
                  </a:lnTo>
                  <a:lnTo>
                    <a:pt x="24137" y="455930"/>
                  </a:lnTo>
                  <a:lnTo>
                    <a:pt x="19050" y="461010"/>
                  </a:lnTo>
                  <a:lnTo>
                    <a:pt x="16439" y="468630"/>
                  </a:lnTo>
                  <a:lnTo>
                    <a:pt x="16014" y="476250"/>
                  </a:lnTo>
                  <a:lnTo>
                    <a:pt x="16336" y="481330"/>
                  </a:lnTo>
                  <a:lnTo>
                    <a:pt x="16439" y="485140"/>
                  </a:lnTo>
                  <a:lnTo>
                    <a:pt x="16148" y="491490"/>
                  </a:lnTo>
                  <a:lnTo>
                    <a:pt x="16090" y="500380"/>
                  </a:lnTo>
                  <a:lnTo>
                    <a:pt x="8013" y="501650"/>
                  </a:lnTo>
                  <a:lnTo>
                    <a:pt x="3124" y="508000"/>
                  </a:lnTo>
                  <a:lnTo>
                    <a:pt x="0" y="514350"/>
                  </a:lnTo>
                  <a:lnTo>
                    <a:pt x="0" y="534670"/>
                  </a:lnTo>
                  <a:lnTo>
                    <a:pt x="4009" y="542290"/>
                  </a:lnTo>
                  <a:lnTo>
                    <a:pt x="9290" y="546100"/>
                  </a:lnTo>
                  <a:lnTo>
                    <a:pt x="15866" y="548640"/>
                  </a:lnTo>
                  <a:lnTo>
                    <a:pt x="533364" y="548640"/>
                  </a:lnTo>
                  <a:lnTo>
                    <a:pt x="540104" y="546100"/>
                  </a:lnTo>
                  <a:lnTo>
                    <a:pt x="545536" y="542290"/>
                  </a:lnTo>
                  <a:lnTo>
                    <a:pt x="549643" y="534670"/>
                  </a:lnTo>
                  <a:lnTo>
                    <a:pt x="549643" y="533400"/>
                  </a:lnTo>
                  <a:lnTo>
                    <a:pt x="22021" y="533400"/>
                  </a:lnTo>
                  <a:lnTo>
                    <a:pt x="17310" y="532130"/>
                  </a:lnTo>
                  <a:lnTo>
                    <a:pt x="17043" y="530860"/>
                  </a:lnTo>
                  <a:lnTo>
                    <a:pt x="16014" y="527050"/>
                  </a:lnTo>
                  <a:lnTo>
                    <a:pt x="16395" y="523240"/>
                  </a:lnTo>
                  <a:lnTo>
                    <a:pt x="16637" y="518160"/>
                  </a:lnTo>
                  <a:lnTo>
                    <a:pt x="18427" y="516890"/>
                  </a:lnTo>
                  <a:lnTo>
                    <a:pt x="549643" y="516890"/>
                  </a:lnTo>
                  <a:lnTo>
                    <a:pt x="549643" y="514350"/>
                  </a:lnTo>
                  <a:lnTo>
                    <a:pt x="546417" y="508000"/>
                  </a:lnTo>
                  <a:lnTo>
                    <a:pt x="541934" y="502920"/>
                  </a:lnTo>
                  <a:lnTo>
                    <a:pt x="533514" y="500380"/>
                  </a:lnTo>
                  <a:lnTo>
                    <a:pt x="32194" y="500380"/>
                  </a:lnTo>
                  <a:lnTo>
                    <a:pt x="32315" y="474980"/>
                  </a:lnTo>
                  <a:lnTo>
                    <a:pt x="32435" y="471170"/>
                  </a:lnTo>
                  <a:lnTo>
                    <a:pt x="35090" y="468630"/>
                  </a:lnTo>
                  <a:lnTo>
                    <a:pt x="121156" y="468630"/>
                  </a:lnTo>
                  <a:lnTo>
                    <a:pt x="121060" y="467360"/>
                  </a:lnTo>
                  <a:lnTo>
                    <a:pt x="118730" y="461010"/>
                  </a:lnTo>
                  <a:lnTo>
                    <a:pt x="114427" y="455930"/>
                  </a:lnTo>
                  <a:lnTo>
                    <a:pt x="107924" y="453390"/>
                  </a:lnTo>
                  <a:lnTo>
                    <a:pt x="106603" y="452120"/>
                  </a:lnTo>
                  <a:lnTo>
                    <a:pt x="48488" y="452120"/>
                  </a:lnTo>
                  <a:lnTo>
                    <a:pt x="48488" y="274320"/>
                  </a:lnTo>
                  <a:lnTo>
                    <a:pt x="107359" y="274320"/>
                  </a:lnTo>
                  <a:lnTo>
                    <a:pt x="109258" y="273050"/>
                  </a:lnTo>
                  <a:lnTo>
                    <a:pt x="113703" y="271780"/>
                  </a:lnTo>
                  <a:lnTo>
                    <a:pt x="118681" y="265430"/>
                  </a:lnTo>
                  <a:lnTo>
                    <a:pt x="120789" y="260350"/>
                  </a:lnTo>
                  <a:lnTo>
                    <a:pt x="121048" y="257810"/>
                  </a:lnTo>
                  <a:lnTo>
                    <a:pt x="33439" y="257810"/>
                  </a:lnTo>
                  <a:lnTo>
                    <a:pt x="32118" y="256540"/>
                  </a:lnTo>
                  <a:lnTo>
                    <a:pt x="32169" y="226060"/>
                  </a:lnTo>
                  <a:lnTo>
                    <a:pt x="533514" y="226060"/>
                  </a:lnTo>
                  <a:lnTo>
                    <a:pt x="541832" y="224790"/>
                  </a:lnTo>
                  <a:lnTo>
                    <a:pt x="546569" y="219710"/>
                  </a:lnTo>
                  <a:lnTo>
                    <a:pt x="549643" y="212090"/>
                  </a:lnTo>
                  <a:lnTo>
                    <a:pt x="549643" y="209550"/>
                  </a:lnTo>
                  <a:lnTo>
                    <a:pt x="17437" y="209550"/>
                  </a:lnTo>
                  <a:lnTo>
                    <a:pt x="15925" y="208280"/>
                  </a:lnTo>
                  <a:lnTo>
                    <a:pt x="15976" y="203200"/>
                  </a:lnTo>
                  <a:lnTo>
                    <a:pt x="16083" y="181610"/>
                  </a:lnTo>
                  <a:lnTo>
                    <a:pt x="15976" y="116840"/>
                  </a:lnTo>
                  <a:lnTo>
                    <a:pt x="15951" y="111760"/>
                  </a:lnTo>
                  <a:lnTo>
                    <a:pt x="17411" y="110490"/>
                  </a:lnTo>
                  <a:lnTo>
                    <a:pt x="46369" y="99060"/>
                  </a:lnTo>
                  <a:lnTo>
                    <a:pt x="71561" y="90170"/>
                  </a:lnTo>
                  <a:lnTo>
                    <a:pt x="122758" y="71120"/>
                  </a:lnTo>
                  <a:lnTo>
                    <a:pt x="123621" y="71120"/>
                  </a:lnTo>
                  <a:lnTo>
                    <a:pt x="129298" y="68580"/>
                  </a:lnTo>
                  <a:lnTo>
                    <a:pt x="131292" y="63500"/>
                  </a:lnTo>
                  <a:lnTo>
                    <a:pt x="129603" y="59690"/>
                  </a:lnTo>
                  <a:lnTo>
                    <a:pt x="127990" y="55880"/>
                  </a:lnTo>
                  <a:lnTo>
                    <a:pt x="123418" y="53340"/>
                  </a:lnTo>
                  <a:close/>
                </a:path>
                <a:path w="549910" h="548640">
                  <a:moveTo>
                    <a:pt x="549643" y="516890"/>
                  </a:moveTo>
                  <a:lnTo>
                    <a:pt x="528408" y="516890"/>
                  </a:lnTo>
                  <a:lnTo>
                    <a:pt x="532726" y="518160"/>
                  </a:lnTo>
                  <a:lnTo>
                    <a:pt x="533590" y="523240"/>
                  </a:lnTo>
                  <a:lnTo>
                    <a:pt x="533120" y="527050"/>
                  </a:lnTo>
                  <a:lnTo>
                    <a:pt x="532752" y="532130"/>
                  </a:lnTo>
                  <a:lnTo>
                    <a:pt x="530720" y="533400"/>
                  </a:lnTo>
                  <a:lnTo>
                    <a:pt x="549643" y="533400"/>
                  </a:lnTo>
                  <a:lnTo>
                    <a:pt x="549643" y="516890"/>
                  </a:lnTo>
                  <a:close/>
                </a:path>
                <a:path w="549910" h="548640">
                  <a:moveTo>
                    <a:pt x="121156" y="468630"/>
                  </a:moveTo>
                  <a:lnTo>
                    <a:pt x="102336" y="468630"/>
                  </a:lnTo>
                  <a:lnTo>
                    <a:pt x="105016" y="471170"/>
                  </a:lnTo>
                  <a:lnTo>
                    <a:pt x="105171" y="476250"/>
                  </a:lnTo>
                  <a:lnTo>
                    <a:pt x="105270" y="500380"/>
                  </a:lnTo>
                  <a:lnTo>
                    <a:pt x="121589" y="500380"/>
                  </a:lnTo>
                  <a:lnTo>
                    <a:pt x="121640" y="474980"/>
                  </a:lnTo>
                  <a:lnTo>
                    <a:pt x="121156" y="468630"/>
                  </a:lnTo>
                  <a:close/>
                </a:path>
                <a:path w="549910" h="548640">
                  <a:moveTo>
                    <a:pt x="311721" y="274320"/>
                  </a:moveTo>
                  <a:lnTo>
                    <a:pt x="294919" y="274320"/>
                  </a:lnTo>
                  <a:lnTo>
                    <a:pt x="294919" y="452120"/>
                  </a:lnTo>
                  <a:lnTo>
                    <a:pt x="237629" y="452120"/>
                  </a:lnTo>
                  <a:lnTo>
                    <a:pt x="230064" y="455930"/>
                  </a:lnTo>
                  <a:lnTo>
                    <a:pt x="225069" y="461010"/>
                  </a:lnTo>
                  <a:lnTo>
                    <a:pt x="222445" y="468630"/>
                  </a:lnTo>
                  <a:lnTo>
                    <a:pt x="221996" y="476250"/>
                  </a:lnTo>
                  <a:lnTo>
                    <a:pt x="222326" y="481330"/>
                  </a:lnTo>
                  <a:lnTo>
                    <a:pt x="222425" y="485140"/>
                  </a:lnTo>
                  <a:lnTo>
                    <a:pt x="222097" y="491490"/>
                  </a:lnTo>
                  <a:lnTo>
                    <a:pt x="222097" y="500380"/>
                  </a:lnTo>
                  <a:lnTo>
                    <a:pt x="238264" y="500380"/>
                  </a:lnTo>
                  <a:lnTo>
                    <a:pt x="238315" y="468630"/>
                  </a:lnTo>
                  <a:lnTo>
                    <a:pt x="326964" y="468630"/>
                  </a:lnTo>
                  <a:lnTo>
                    <a:pt x="326853" y="467360"/>
                  </a:lnTo>
                  <a:lnTo>
                    <a:pt x="324426" y="461010"/>
                  </a:lnTo>
                  <a:lnTo>
                    <a:pt x="319596" y="455930"/>
                  </a:lnTo>
                  <a:lnTo>
                    <a:pt x="311721" y="452120"/>
                  </a:lnTo>
                  <a:lnTo>
                    <a:pt x="311721" y="274320"/>
                  </a:lnTo>
                  <a:close/>
                </a:path>
                <a:path w="549910" h="548640">
                  <a:moveTo>
                    <a:pt x="326964" y="468630"/>
                  </a:moveTo>
                  <a:lnTo>
                    <a:pt x="308419" y="468630"/>
                  </a:lnTo>
                  <a:lnTo>
                    <a:pt x="311099" y="471170"/>
                  </a:lnTo>
                  <a:lnTo>
                    <a:pt x="311217" y="474980"/>
                  </a:lnTo>
                  <a:lnTo>
                    <a:pt x="311340" y="500380"/>
                  </a:lnTo>
                  <a:lnTo>
                    <a:pt x="327520" y="500380"/>
                  </a:lnTo>
                  <a:lnTo>
                    <a:pt x="327520" y="474980"/>
                  </a:lnTo>
                  <a:lnTo>
                    <a:pt x="326964" y="468630"/>
                  </a:lnTo>
                  <a:close/>
                </a:path>
                <a:path w="549910" h="548640">
                  <a:moveTo>
                    <a:pt x="457250" y="397510"/>
                  </a:moveTo>
                  <a:lnTo>
                    <a:pt x="447471" y="397510"/>
                  </a:lnTo>
                  <a:lnTo>
                    <a:pt x="444220" y="401320"/>
                  </a:lnTo>
                  <a:lnTo>
                    <a:pt x="444132" y="438150"/>
                  </a:lnTo>
                  <a:lnTo>
                    <a:pt x="444245" y="450850"/>
                  </a:lnTo>
                  <a:lnTo>
                    <a:pt x="443356" y="452120"/>
                  </a:lnTo>
                  <a:lnTo>
                    <a:pt x="432511" y="457200"/>
                  </a:lnTo>
                  <a:lnTo>
                    <a:pt x="428294" y="462280"/>
                  </a:lnTo>
                  <a:lnTo>
                    <a:pt x="428214" y="467360"/>
                  </a:lnTo>
                  <a:lnTo>
                    <a:pt x="428129" y="500380"/>
                  </a:lnTo>
                  <a:lnTo>
                    <a:pt x="444347" y="500380"/>
                  </a:lnTo>
                  <a:lnTo>
                    <a:pt x="444458" y="474980"/>
                  </a:lnTo>
                  <a:lnTo>
                    <a:pt x="444576" y="471170"/>
                  </a:lnTo>
                  <a:lnTo>
                    <a:pt x="447001" y="468630"/>
                  </a:lnTo>
                  <a:lnTo>
                    <a:pt x="533188" y="468630"/>
                  </a:lnTo>
                  <a:lnTo>
                    <a:pt x="533117" y="467360"/>
                  </a:lnTo>
                  <a:lnTo>
                    <a:pt x="530405" y="461010"/>
                  </a:lnTo>
                  <a:lnTo>
                    <a:pt x="525289" y="455930"/>
                  </a:lnTo>
                  <a:lnTo>
                    <a:pt x="517575" y="452120"/>
                  </a:lnTo>
                  <a:lnTo>
                    <a:pt x="460451" y="452120"/>
                  </a:lnTo>
                  <a:lnTo>
                    <a:pt x="460400" y="401320"/>
                  </a:lnTo>
                  <a:lnTo>
                    <a:pt x="457250" y="397510"/>
                  </a:lnTo>
                  <a:close/>
                </a:path>
                <a:path w="549910" h="548640">
                  <a:moveTo>
                    <a:pt x="533188" y="468630"/>
                  </a:moveTo>
                  <a:lnTo>
                    <a:pt x="514616" y="468630"/>
                  </a:lnTo>
                  <a:lnTo>
                    <a:pt x="517194" y="471170"/>
                  </a:lnTo>
                  <a:lnTo>
                    <a:pt x="517336" y="476250"/>
                  </a:lnTo>
                  <a:lnTo>
                    <a:pt x="517448" y="500380"/>
                  </a:lnTo>
                  <a:lnTo>
                    <a:pt x="533514" y="500380"/>
                  </a:lnTo>
                  <a:lnTo>
                    <a:pt x="533461" y="491490"/>
                  </a:lnTo>
                  <a:lnTo>
                    <a:pt x="533146" y="483870"/>
                  </a:lnTo>
                  <a:lnTo>
                    <a:pt x="533459" y="478790"/>
                  </a:lnTo>
                  <a:lnTo>
                    <a:pt x="533544" y="474980"/>
                  </a:lnTo>
                  <a:lnTo>
                    <a:pt x="533188" y="468630"/>
                  </a:lnTo>
                  <a:close/>
                </a:path>
                <a:path w="549910" h="548640">
                  <a:moveTo>
                    <a:pt x="107359" y="274320"/>
                  </a:moveTo>
                  <a:lnTo>
                    <a:pt x="88899" y="274320"/>
                  </a:lnTo>
                  <a:lnTo>
                    <a:pt x="88899" y="452120"/>
                  </a:lnTo>
                  <a:lnTo>
                    <a:pt x="106603" y="452120"/>
                  </a:lnTo>
                  <a:lnTo>
                    <a:pt x="105587" y="449580"/>
                  </a:lnTo>
                  <a:lnTo>
                    <a:pt x="105465" y="364490"/>
                  </a:lnTo>
                  <a:lnTo>
                    <a:pt x="105460" y="275590"/>
                  </a:lnTo>
                  <a:lnTo>
                    <a:pt x="107359" y="274320"/>
                  </a:lnTo>
                  <a:close/>
                </a:path>
                <a:path w="549910" h="548640">
                  <a:moveTo>
                    <a:pt x="328282" y="226060"/>
                  </a:moveTo>
                  <a:lnTo>
                    <a:pt x="220687" y="226060"/>
                  </a:lnTo>
                  <a:lnTo>
                    <a:pt x="222097" y="227330"/>
                  </a:lnTo>
                  <a:lnTo>
                    <a:pt x="222190" y="252730"/>
                  </a:lnTo>
                  <a:lnTo>
                    <a:pt x="222745" y="260350"/>
                  </a:lnTo>
                  <a:lnTo>
                    <a:pt x="225156" y="266700"/>
                  </a:lnTo>
                  <a:lnTo>
                    <a:pt x="230032" y="270510"/>
                  </a:lnTo>
                  <a:lnTo>
                    <a:pt x="238074" y="274320"/>
                  </a:lnTo>
                  <a:lnTo>
                    <a:pt x="237947" y="452120"/>
                  </a:lnTo>
                  <a:lnTo>
                    <a:pt x="254787" y="452120"/>
                  </a:lnTo>
                  <a:lnTo>
                    <a:pt x="254787" y="274320"/>
                  </a:lnTo>
                  <a:lnTo>
                    <a:pt x="311721" y="274320"/>
                  </a:lnTo>
                  <a:lnTo>
                    <a:pt x="319731" y="270510"/>
                  </a:lnTo>
                  <a:lnTo>
                    <a:pt x="324540" y="266700"/>
                  </a:lnTo>
                  <a:lnTo>
                    <a:pt x="326889" y="260350"/>
                  </a:lnTo>
                  <a:lnTo>
                    <a:pt x="327069" y="257810"/>
                  </a:lnTo>
                  <a:lnTo>
                    <a:pt x="240830" y="257810"/>
                  </a:lnTo>
                  <a:lnTo>
                    <a:pt x="238493" y="255270"/>
                  </a:lnTo>
                  <a:lnTo>
                    <a:pt x="238377" y="251460"/>
                  </a:lnTo>
                  <a:lnTo>
                    <a:pt x="238253" y="243840"/>
                  </a:lnTo>
                  <a:lnTo>
                    <a:pt x="238264" y="227330"/>
                  </a:lnTo>
                  <a:lnTo>
                    <a:pt x="327939" y="227330"/>
                  </a:lnTo>
                  <a:lnTo>
                    <a:pt x="328282" y="226060"/>
                  </a:lnTo>
                  <a:close/>
                </a:path>
                <a:path w="549910" h="548640">
                  <a:moveTo>
                    <a:pt x="517575" y="274320"/>
                  </a:moveTo>
                  <a:lnTo>
                    <a:pt x="501053" y="274320"/>
                  </a:lnTo>
                  <a:lnTo>
                    <a:pt x="501053" y="452120"/>
                  </a:lnTo>
                  <a:lnTo>
                    <a:pt x="517575" y="452120"/>
                  </a:lnTo>
                  <a:lnTo>
                    <a:pt x="517575" y="274320"/>
                  </a:lnTo>
                  <a:close/>
                </a:path>
                <a:path w="549910" h="548640">
                  <a:moveTo>
                    <a:pt x="444347" y="226060"/>
                  </a:moveTo>
                  <a:lnTo>
                    <a:pt x="426707" y="226060"/>
                  </a:lnTo>
                  <a:lnTo>
                    <a:pt x="428396" y="227330"/>
                  </a:lnTo>
                  <a:lnTo>
                    <a:pt x="428155" y="232410"/>
                  </a:lnTo>
                  <a:lnTo>
                    <a:pt x="428002" y="234950"/>
                  </a:lnTo>
                  <a:lnTo>
                    <a:pt x="427885" y="241300"/>
                  </a:lnTo>
                  <a:lnTo>
                    <a:pt x="428053" y="245110"/>
                  </a:lnTo>
                  <a:lnTo>
                    <a:pt x="428155" y="252730"/>
                  </a:lnTo>
                  <a:lnTo>
                    <a:pt x="428769" y="260350"/>
                  </a:lnTo>
                  <a:lnTo>
                    <a:pt x="431287" y="266700"/>
                  </a:lnTo>
                  <a:lnTo>
                    <a:pt x="436217" y="270510"/>
                  </a:lnTo>
                  <a:lnTo>
                    <a:pt x="444169" y="274320"/>
                  </a:lnTo>
                  <a:lnTo>
                    <a:pt x="444195" y="368300"/>
                  </a:lnTo>
                  <a:lnTo>
                    <a:pt x="444271" y="369570"/>
                  </a:lnTo>
                  <a:lnTo>
                    <a:pt x="444715" y="373380"/>
                  </a:lnTo>
                  <a:lnTo>
                    <a:pt x="447294" y="375920"/>
                  </a:lnTo>
                  <a:lnTo>
                    <a:pt x="456577" y="377190"/>
                  </a:lnTo>
                  <a:lnTo>
                    <a:pt x="459231" y="373380"/>
                  </a:lnTo>
                  <a:lnTo>
                    <a:pt x="460248" y="369570"/>
                  </a:lnTo>
                  <a:lnTo>
                    <a:pt x="460616" y="368300"/>
                  </a:lnTo>
                  <a:lnTo>
                    <a:pt x="460521" y="367030"/>
                  </a:lnTo>
                  <a:lnTo>
                    <a:pt x="460451" y="274320"/>
                  </a:lnTo>
                  <a:lnTo>
                    <a:pt x="517575" y="274320"/>
                  </a:lnTo>
                  <a:lnTo>
                    <a:pt x="525516" y="271780"/>
                  </a:lnTo>
                  <a:lnTo>
                    <a:pt x="530620" y="265430"/>
                  </a:lnTo>
                  <a:lnTo>
                    <a:pt x="533211" y="259080"/>
                  </a:lnTo>
                  <a:lnTo>
                    <a:pt x="533269" y="257810"/>
                  </a:lnTo>
                  <a:lnTo>
                    <a:pt x="447154" y="257810"/>
                  </a:lnTo>
                  <a:lnTo>
                    <a:pt x="444601" y="256540"/>
                  </a:lnTo>
                  <a:lnTo>
                    <a:pt x="444369" y="247650"/>
                  </a:lnTo>
                  <a:lnTo>
                    <a:pt x="444347" y="226060"/>
                  </a:lnTo>
                  <a:close/>
                </a:path>
                <a:path w="549910" h="548640">
                  <a:moveTo>
                    <a:pt x="122059" y="226060"/>
                  </a:moveTo>
                  <a:lnTo>
                    <a:pt x="105270" y="226060"/>
                  </a:lnTo>
                  <a:lnTo>
                    <a:pt x="105346" y="257810"/>
                  </a:lnTo>
                  <a:lnTo>
                    <a:pt x="121048" y="257810"/>
                  </a:lnTo>
                  <a:lnTo>
                    <a:pt x="122212" y="246380"/>
                  </a:lnTo>
                  <a:lnTo>
                    <a:pt x="121665" y="238760"/>
                  </a:lnTo>
                  <a:lnTo>
                    <a:pt x="121488" y="227330"/>
                  </a:lnTo>
                  <a:lnTo>
                    <a:pt x="122059" y="226060"/>
                  </a:lnTo>
                  <a:close/>
                </a:path>
                <a:path w="549910" h="548640">
                  <a:moveTo>
                    <a:pt x="327659" y="227330"/>
                  </a:moveTo>
                  <a:lnTo>
                    <a:pt x="311365" y="227330"/>
                  </a:lnTo>
                  <a:lnTo>
                    <a:pt x="311385" y="243840"/>
                  </a:lnTo>
                  <a:lnTo>
                    <a:pt x="311264" y="251460"/>
                  </a:lnTo>
                  <a:lnTo>
                    <a:pt x="311150" y="255270"/>
                  </a:lnTo>
                  <a:lnTo>
                    <a:pt x="308813" y="257810"/>
                  </a:lnTo>
                  <a:lnTo>
                    <a:pt x="327069" y="257810"/>
                  </a:lnTo>
                  <a:lnTo>
                    <a:pt x="327430" y="252730"/>
                  </a:lnTo>
                  <a:lnTo>
                    <a:pt x="327554" y="242570"/>
                  </a:lnTo>
                  <a:lnTo>
                    <a:pt x="327659" y="227330"/>
                  </a:lnTo>
                  <a:close/>
                </a:path>
                <a:path w="549910" h="548640">
                  <a:moveTo>
                    <a:pt x="533514" y="226060"/>
                  </a:moveTo>
                  <a:lnTo>
                    <a:pt x="517448" y="226060"/>
                  </a:lnTo>
                  <a:lnTo>
                    <a:pt x="517525" y="257810"/>
                  </a:lnTo>
                  <a:lnTo>
                    <a:pt x="533269" y="257810"/>
                  </a:lnTo>
                  <a:lnTo>
                    <a:pt x="533615" y="250190"/>
                  </a:lnTo>
                  <a:lnTo>
                    <a:pt x="533203" y="243840"/>
                  </a:lnTo>
                  <a:lnTo>
                    <a:pt x="533186" y="241300"/>
                  </a:lnTo>
                  <a:lnTo>
                    <a:pt x="533514" y="234950"/>
                  </a:lnTo>
                  <a:lnTo>
                    <a:pt x="533514" y="226060"/>
                  </a:lnTo>
                  <a:close/>
                </a:path>
                <a:path w="549910" h="548640">
                  <a:moveTo>
                    <a:pt x="323507" y="15240"/>
                  </a:moveTo>
                  <a:lnTo>
                    <a:pt x="278282" y="15240"/>
                  </a:lnTo>
                  <a:lnTo>
                    <a:pt x="285699" y="17780"/>
                  </a:lnTo>
                  <a:lnTo>
                    <a:pt x="382694" y="54610"/>
                  </a:lnTo>
                  <a:lnTo>
                    <a:pt x="479727" y="90170"/>
                  </a:lnTo>
                  <a:lnTo>
                    <a:pt x="532180" y="110490"/>
                  </a:lnTo>
                  <a:lnTo>
                    <a:pt x="533717" y="111760"/>
                  </a:lnTo>
                  <a:lnTo>
                    <a:pt x="533666" y="116840"/>
                  </a:lnTo>
                  <a:lnTo>
                    <a:pt x="533559" y="181610"/>
                  </a:lnTo>
                  <a:lnTo>
                    <a:pt x="533692" y="208280"/>
                  </a:lnTo>
                  <a:lnTo>
                    <a:pt x="532130" y="209550"/>
                  </a:lnTo>
                  <a:lnTo>
                    <a:pt x="549643" y="209550"/>
                  </a:lnTo>
                  <a:lnTo>
                    <a:pt x="549643" y="107950"/>
                  </a:lnTo>
                  <a:lnTo>
                    <a:pt x="546341" y="100330"/>
                  </a:lnTo>
                  <a:lnTo>
                    <a:pt x="540270" y="96520"/>
                  </a:lnTo>
                  <a:lnTo>
                    <a:pt x="532523" y="92710"/>
                  </a:lnTo>
                  <a:lnTo>
                    <a:pt x="323507" y="15240"/>
                  </a:lnTo>
                  <a:close/>
                </a:path>
                <a:path w="549910" h="548640">
                  <a:moveTo>
                    <a:pt x="282321" y="0"/>
                  </a:moveTo>
                  <a:lnTo>
                    <a:pt x="267296" y="0"/>
                  </a:lnTo>
                  <a:lnTo>
                    <a:pt x="161696" y="39370"/>
                  </a:lnTo>
                  <a:lnTo>
                    <a:pt x="150558" y="43180"/>
                  </a:lnTo>
                  <a:lnTo>
                    <a:pt x="148285" y="46990"/>
                  </a:lnTo>
                  <a:lnTo>
                    <a:pt x="151549" y="57150"/>
                  </a:lnTo>
                  <a:lnTo>
                    <a:pt x="156095" y="58420"/>
                  </a:lnTo>
                  <a:lnTo>
                    <a:pt x="213007" y="36830"/>
                  </a:lnTo>
                  <a:lnTo>
                    <a:pt x="238425" y="27940"/>
                  </a:lnTo>
                  <a:lnTo>
                    <a:pt x="271284" y="15240"/>
                  </a:lnTo>
                  <a:lnTo>
                    <a:pt x="323507" y="15240"/>
                  </a:lnTo>
                  <a:lnTo>
                    <a:pt x="282321" y="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>
              <a:extLst>
                <a:ext uri="{FF2B5EF4-FFF2-40B4-BE49-F238E27FC236}">
                  <a16:creationId xmlns="" xmlns:a16="http://schemas.microsoft.com/office/drawing/2014/main" id="{B14AA3AF-8EA4-43A3-8546-F2D722D9C02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969" y="7313194"/>
              <a:ext cx="474447" cy="163461"/>
            </a:xfrm>
            <a:prstGeom prst="rect">
              <a:avLst/>
            </a:prstGeom>
          </p:spPr>
        </p:pic>
      </p:grpSp>
      <p:grpSp>
        <p:nvGrpSpPr>
          <p:cNvPr id="19" name="object 31">
            <a:extLst>
              <a:ext uri="{FF2B5EF4-FFF2-40B4-BE49-F238E27FC236}">
                <a16:creationId xmlns="" xmlns:a16="http://schemas.microsoft.com/office/drawing/2014/main" id="{CF01C102-9212-46A8-8CBC-F411C5D2669E}"/>
              </a:ext>
            </a:extLst>
          </p:cNvPr>
          <p:cNvGrpSpPr/>
          <p:nvPr/>
        </p:nvGrpSpPr>
        <p:grpSpPr>
          <a:xfrm>
            <a:off x="4116484" y="5420673"/>
            <a:ext cx="551815" cy="551815"/>
            <a:chOff x="1022477" y="8634209"/>
            <a:chExt cx="551815" cy="551815"/>
          </a:xfrm>
        </p:grpSpPr>
        <p:sp>
          <p:nvSpPr>
            <p:cNvPr id="20" name="object 32">
              <a:extLst>
                <a:ext uri="{FF2B5EF4-FFF2-40B4-BE49-F238E27FC236}">
                  <a16:creationId xmlns="" xmlns:a16="http://schemas.microsoft.com/office/drawing/2014/main" id="{135E5893-F661-40EC-960E-A17C6A0AB6A4}"/>
                </a:ext>
              </a:extLst>
            </p:cNvPr>
            <p:cNvSpPr/>
            <p:nvPr/>
          </p:nvSpPr>
          <p:spPr>
            <a:xfrm>
              <a:off x="1022477" y="8634209"/>
              <a:ext cx="551815" cy="551815"/>
            </a:xfrm>
            <a:custGeom>
              <a:avLst/>
              <a:gdLst/>
              <a:ahLst/>
              <a:cxnLst/>
              <a:rect l="l" t="t" r="r" b="b"/>
              <a:pathLst>
                <a:path w="551815" h="551815">
                  <a:moveTo>
                    <a:pt x="282105" y="0"/>
                  </a:moveTo>
                  <a:lnTo>
                    <a:pt x="269176" y="0"/>
                  </a:lnTo>
                  <a:lnTo>
                    <a:pt x="238290" y="11167"/>
                  </a:lnTo>
                  <a:lnTo>
                    <a:pt x="19875" y="86385"/>
                  </a:lnTo>
                  <a:lnTo>
                    <a:pt x="13030" y="89710"/>
                  </a:lnTo>
                  <a:lnTo>
                    <a:pt x="7613" y="94305"/>
                  </a:lnTo>
                  <a:lnTo>
                    <a:pt x="3359" y="99988"/>
                  </a:lnTo>
                  <a:lnTo>
                    <a:pt x="0" y="106578"/>
                  </a:lnTo>
                  <a:lnTo>
                    <a:pt x="0" y="180886"/>
                  </a:lnTo>
                  <a:lnTo>
                    <a:pt x="2908" y="185508"/>
                  </a:lnTo>
                  <a:lnTo>
                    <a:pt x="4965" y="191135"/>
                  </a:lnTo>
                  <a:lnTo>
                    <a:pt x="8928" y="194462"/>
                  </a:lnTo>
                  <a:lnTo>
                    <a:pt x="13766" y="198589"/>
                  </a:lnTo>
                  <a:lnTo>
                    <a:pt x="20193" y="200812"/>
                  </a:lnTo>
                  <a:lnTo>
                    <a:pt x="27381" y="204622"/>
                  </a:lnTo>
                  <a:lnTo>
                    <a:pt x="27459" y="211416"/>
                  </a:lnTo>
                  <a:lnTo>
                    <a:pt x="27635" y="216103"/>
                  </a:lnTo>
                  <a:lnTo>
                    <a:pt x="27486" y="219392"/>
                  </a:lnTo>
                  <a:lnTo>
                    <a:pt x="27406" y="224570"/>
                  </a:lnTo>
                  <a:lnTo>
                    <a:pt x="27775" y="232850"/>
                  </a:lnTo>
                  <a:lnTo>
                    <a:pt x="30379" y="241685"/>
                  </a:lnTo>
                  <a:lnTo>
                    <a:pt x="35615" y="249175"/>
                  </a:lnTo>
                  <a:lnTo>
                    <a:pt x="43954" y="255130"/>
                  </a:lnTo>
                  <a:lnTo>
                    <a:pt x="45199" y="255752"/>
                  </a:lnTo>
                  <a:lnTo>
                    <a:pt x="45745" y="258711"/>
                  </a:lnTo>
                  <a:lnTo>
                    <a:pt x="45828" y="276065"/>
                  </a:lnTo>
                  <a:lnTo>
                    <a:pt x="45935" y="440791"/>
                  </a:lnTo>
                  <a:lnTo>
                    <a:pt x="45021" y="442810"/>
                  </a:lnTo>
                  <a:lnTo>
                    <a:pt x="41592" y="444665"/>
                  </a:lnTo>
                  <a:lnTo>
                    <a:pt x="35320" y="449233"/>
                  </a:lnTo>
                  <a:lnTo>
                    <a:pt x="30932" y="454974"/>
                  </a:lnTo>
                  <a:lnTo>
                    <a:pt x="28328" y="461767"/>
                  </a:lnTo>
                  <a:lnTo>
                    <a:pt x="27406" y="469493"/>
                  </a:lnTo>
                  <a:lnTo>
                    <a:pt x="27381" y="485444"/>
                  </a:lnTo>
                  <a:lnTo>
                    <a:pt x="21856" y="487692"/>
                  </a:lnTo>
                  <a:lnTo>
                    <a:pt x="16700" y="489216"/>
                  </a:lnTo>
                  <a:lnTo>
                    <a:pt x="5727" y="495300"/>
                  </a:lnTo>
                  <a:lnTo>
                    <a:pt x="0" y="508215"/>
                  </a:lnTo>
                  <a:lnTo>
                    <a:pt x="0" y="538365"/>
                  </a:lnTo>
                  <a:lnTo>
                    <a:pt x="3251" y="544220"/>
                  </a:lnTo>
                  <a:lnTo>
                    <a:pt x="7442" y="549008"/>
                  </a:lnTo>
                  <a:lnTo>
                    <a:pt x="13995" y="551281"/>
                  </a:lnTo>
                  <a:lnTo>
                    <a:pt x="537273" y="551281"/>
                  </a:lnTo>
                  <a:lnTo>
                    <a:pt x="544093" y="548754"/>
                  </a:lnTo>
                  <a:lnTo>
                    <a:pt x="548754" y="544093"/>
                  </a:lnTo>
                  <a:lnTo>
                    <a:pt x="551281" y="537286"/>
                  </a:lnTo>
                  <a:lnTo>
                    <a:pt x="551281" y="532523"/>
                  </a:lnTo>
                  <a:lnTo>
                    <a:pt x="18376" y="532523"/>
                  </a:lnTo>
                  <a:lnTo>
                    <a:pt x="18376" y="526338"/>
                  </a:lnTo>
                  <a:lnTo>
                    <a:pt x="18186" y="520585"/>
                  </a:lnTo>
                  <a:lnTo>
                    <a:pt x="18681" y="509168"/>
                  </a:lnTo>
                  <a:lnTo>
                    <a:pt x="21882" y="506056"/>
                  </a:lnTo>
                  <a:lnTo>
                    <a:pt x="29324" y="505371"/>
                  </a:lnTo>
                  <a:lnTo>
                    <a:pt x="549510" y="505371"/>
                  </a:lnTo>
                  <a:lnTo>
                    <a:pt x="548411" y="503605"/>
                  </a:lnTo>
                  <a:lnTo>
                    <a:pt x="546328" y="498017"/>
                  </a:lnTo>
                  <a:lnTo>
                    <a:pt x="537540" y="490537"/>
                  </a:lnTo>
                  <a:lnTo>
                    <a:pt x="531088" y="488302"/>
                  </a:lnTo>
                  <a:lnTo>
                    <a:pt x="527901" y="486613"/>
                  </a:lnTo>
                  <a:lnTo>
                    <a:pt x="46342" y="486613"/>
                  </a:lnTo>
                  <a:lnTo>
                    <a:pt x="46342" y="479729"/>
                  </a:lnTo>
                  <a:lnTo>
                    <a:pt x="46058" y="475018"/>
                  </a:lnTo>
                  <a:lnTo>
                    <a:pt x="46000" y="472173"/>
                  </a:lnTo>
                  <a:lnTo>
                    <a:pt x="46786" y="462407"/>
                  </a:lnTo>
                  <a:lnTo>
                    <a:pt x="49860" y="460070"/>
                  </a:lnTo>
                  <a:lnTo>
                    <a:pt x="55689" y="459524"/>
                  </a:lnTo>
                  <a:lnTo>
                    <a:pt x="521907" y="459524"/>
                  </a:lnTo>
                  <a:lnTo>
                    <a:pt x="520431" y="455321"/>
                  </a:lnTo>
                  <a:lnTo>
                    <a:pt x="515415" y="448715"/>
                  </a:lnTo>
                  <a:lnTo>
                    <a:pt x="507923" y="443433"/>
                  </a:lnTo>
                  <a:lnTo>
                    <a:pt x="506564" y="442722"/>
                  </a:lnTo>
                  <a:lnTo>
                    <a:pt x="505777" y="440524"/>
                  </a:lnTo>
                  <a:lnTo>
                    <a:pt x="64871" y="440524"/>
                  </a:lnTo>
                  <a:lnTo>
                    <a:pt x="64871" y="257568"/>
                  </a:lnTo>
                  <a:lnTo>
                    <a:pt x="119344" y="257568"/>
                  </a:lnTo>
                  <a:lnTo>
                    <a:pt x="119341" y="257086"/>
                  </a:lnTo>
                  <a:lnTo>
                    <a:pt x="120700" y="255282"/>
                  </a:lnTo>
                  <a:lnTo>
                    <a:pt x="124002" y="253365"/>
                  </a:lnTo>
                  <a:lnTo>
                    <a:pt x="129859" y="249017"/>
                  </a:lnTo>
                  <a:lnTo>
                    <a:pt x="134148" y="243652"/>
                  </a:lnTo>
                  <a:lnTo>
                    <a:pt x="136117" y="238948"/>
                  </a:lnTo>
                  <a:lnTo>
                    <a:pt x="82642" y="238948"/>
                  </a:lnTo>
                  <a:lnTo>
                    <a:pt x="68176" y="238910"/>
                  </a:lnTo>
                  <a:lnTo>
                    <a:pt x="50012" y="238760"/>
                  </a:lnTo>
                  <a:lnTo>
                    <a:pt x="46380" y="235305"/>
                  </a:lnTo>
                  <a:lnTo>
                    <a:pt x="46261" y="229997"/>
                  </a:lnTo>
                  <a:lnTo>
                    <a:pt x="46189" y="202514"/>
                  </a:lnTo>
                  <a:lnTo>
                    <a:pt x="526265" y="202514"/>
                  </a:lnTo>
                  <a:lnTo>
                    <a:pt x="528739" y="201637"/>
                  </a:lnTo>
                  <a:lnTo>
                    <a:pt x="533247" y="200482"/>
                  </a:lnTo>
                  <a:lnTo>
                    <a:pt x="544690" y="194881"/>
                  </a:lnTo>
                  <a:lnTo>
                    <a:pt x="548233" y="188010"/>
                  </a:lnTo>
                  <a:lnTo>
                    <a:pt x="550091" y="183667"/>
                  </a:lnTo>
                  <a:lnTo>
                    <a:pt x="20688" y="183667"/>
                  </a:lnTo>
                  <a:lnTo>
                    <a:pt x="18326" y="181356"/>
                  </a:lnTo>
                  <a:lnTo>
                    <a:pt x="18351" y="108559"/>
                  </a:lnTo>
                  <a:lnTo>
                    <a:pt x="20015" y="106083"/>
                  </a:lnTo>
                  <a:lnTo>
                    <a:pt x="274142" y="18630"/>
                  </a:lnTo>
                  <a:lnTo>
                    <a:pt x="334449" y="18630"/>
                  </a:lnTo>
                  <a:lnTo>
                    <a:pt x="283768" y="1130"/>
                  </a:lnTo>
                  <a:lnTo>
                    <a:pt x="283146" y="901"/>
                  </a:lnTo>
                  <a:lnTo>
                    <a:pt x="282651" y="381"/>
                  </a:lnTo>
                  <a:lnTo>
                    <a:pt x="282105" y="0"/>
                  </a:lnTo>
                  <a:close/>
                </a:path>
                <a:path w="551815" h="551815">
                  <a:moveTo>
                    <a:pt x="549510" y="505371"/>
                  </a:moveTo>
                  <a:lnTo>
                    <a:pt x="29324" y="505371"/>
                  </a:lnTo>
                  <a:lnTo>
                    <a:pt x="31127" y="505460"/>
                  </a:lnTo>
                  <a:lnTo>
                    <a:pt x="530567" y="505460"/>
                  </a:lnTo>
                  <a:lnTo>
                    <a:pt x="532955" y="507771"/>
                  </a:lnTo>
                  <a:lnTo>
                    <a:pt x="532955" y="532523"/>
                  </a:lnTo>
                  <a:lnTo>
                    <a:pt x="551281" y="532523"/>
                  </a:lnTo>
                  <a:lnTo>
                    <a:pt x="551281" y="508215"/>
                  </a:lnTo>
                  <a:lnTo>
                    <a:pt x="549510" y="505371"/>
                  </a:lnTo>
                  <a:close/>
                </a:path>
                <a:path w="551815" h="551815">
                  <a:moveTo>
                    <a:pt x="521907" y="459524"/>
                  </a:moveTo>
                  <a:lnTo>
                    <a:pt x="55689" y="459524"/>
                  </a:lnTo>
                  <a:lnTo>
                    <a:pt x="57467" y="459600"/>
                  </a:lnTo>
                  <a:lnTo>
                    <a:pt x="503161" y="459600"/>
                  </a:lnTo>
                  <a:lnTo>
                    <a:pt x="505142" y="461606"/>
                  </a:lnTo>
                  <a:lnTo>
                    <a:pt x="505142" y="486613"/>
                  </a:lnTo>
                  <a:lnTo>
                    <a:pt x="527901" y="486613"/>
                  </a:lnTo>
                  <a:lnTo>
                    <a:pt x="523900" y="484492"/>
                  </a:lnTo>
                  <a:lnTo>
                    <a:pt x="523900" y="472173"/>
                  </a:lnTo>
                  <a:lnTo>
                    <a:pt x="523188" y="463169"/>
                  </a:lnTo>
                  <a:lnTo>
                    <a:pt x="521907" y="459524"/>
                  </a:lnTo>
                  <a:close/>
                </a:path>
                <a:path w="551815" h="551815">
                  <a:moveTo>
                    <a:pt x="119344" y="257568"/>
                  </a:moveTo>
                  <a:lnTo>
                    <a:pt x="100711" y="257568"/>
                  </a:lnTo>
                  <a:lnTo>
                    <a:pt x="100711" y="440524"/>
                  </a:lnTo>
                  <a:lnTo>
                    <a:pt x="450583" y="440524"/>
                  </a:lnTo>
                  <a:lnTo>
                    <a:pt x="119481" y="440499"/>
                  </a:lnTo>
                  <a:lnTo>
                    <a:pt x="119364" y="260591"/>
                  </a:lnTo>
                  <a:lnTo>
                    <a:pt x="119344" y="257568"/>
                  </a:lnTo>
                  <a:close/>
                </a:path>
                <a:path w="551815" h="551815">
                  <a:moveTo>
                    <a:pt x="505408" y="257568"/>
                  </a:moveTo>
                  <a:lnTo>
                    <a:pt x="486524" y="257568"/>
                  </a:lnTo>
                  <a:lnTo>
                    <a:pt x="486524" y="440524"/>
                  </a:lnTo>
                  <a:lnTo>
                    <a:pt x="505777" y="440524"/>
                  </a:lnTo>
                  <a:lnTo>
                    <a:pt x="505599" y="440029"/>
                  </a:lnTo>
                  <a:lnTo>
                    <a:pt x="505511" y="434987"/>
                  </a:lnTo>
                  <a:lnTo>
                    <a:pt x="505393" y="276065"/>
                  </a:lnTo>
                  <a:lnTo>
                    <a:pt x="505408" y="257568"/>
                  </a:lnTo>
                  <a:close/>
                </a:path>
                <a:path w="551815" h="551815">
                  <a:moveTo>
                    <a:pt x="526265" y="202514"/>
                  </a:moveTo>
                  <a:lnTo>
                    <a:pt x="413499" y="202514"/>
                  </a:lnTo>
                  <a:lnTo>
                    <a:pt x="413517" y="228231"/>
                  </a:lnTo>
                  <a:lnTo>
                    <a:pt x="432219" y="255917"/>
                  </a:lnTo>
                  <a:lnTo>
                    <a:pt x="431900" y="257568"/>
                  </a:lnTo>
                  <a:lnTo>
                    <a:pt x="431800" y="440499"/>
                  </a:lnTo>
                  <a:lnTo>
                    <a:pt x="450583" y="440499"/>
                  </a:lnTo>
                  <a:lnTo>
                    <a:pt x="450583" y="257568"/>
                  </a:lnTo>
                  <a:lnTo>
                    <a:pt x="505408" y="257568"/>
                  </a:lnTo>
                  <a:lnTo>
                    <a:pt x="506171" y="255397"/>
                  </a:lnTo>
                  <a:lnTo>
                    <a:pt x="510006" y="253288"/>
                  </a:lnTo>
                  <a:lnTo>
                    <a:pt x="516231" y="248650"/>
                  </a:lnTo>
                  <a:lnTo>
                    <a:pt x="520522" y="242822"/>
                  </a:lnTo>
                  <a:lnTo>
                    <a:pt x="521933" y="238952"/>
                  </a:lnTo>
                  <a:lnTo>
                    <a:pt x="468664" y="238952"/>
                  </a:lnTo>
                  <a:lnTo>
                    <a:pt x="452830" y="238910"/>
                  </a:lnTo>
                  <a:lnTo>
                    <a:pt x="435635" y="238760"/>
                  </a:lnTo>
                  <a:lnTo>
                    <a:pt x="432079" y="235165"/>
                  </a:lnTo>
                  <a:lnTo>
                    <a:pt x="431873" y="227774"/>
                  </a:lnTo>
                  <a:lnTo>
                    <a:pt x="431850" y="202539"/>
                  </a:lnTo>
                  <a:lnTo>
                    <a:pt x="526194" y="202539"/>
                  </a:lnTo>
                  <a:close/>
                </a:path>
                <a:path w="551815" h="551815">
                  <a:moveTo>
                    <a:pt x="526194" y="202539"/>
                  </a:moveTo>
                  <a:lnTo>
                    <a:pt x="504926" y="202539"/>
                  </a:lnTo>
                  <a:lnTo>
                    <a:pt x="505031" y="223895"/>
                  </a:lnTo>
                  <a:lnTo>
                    <a:pt x="504808" y="230314"/>
                  </a:lnTo>
                  <a:lnTo>
                    <a:pt x="468664" y="238952"/>
                  </a:lnTo>
                  <a:lnTo>
                    <a:pt x="521933" y="238952"/>
                  </a:lnTo>
                  <a:lnTo>
                    <a:pt x="523022" y="235963"/>
                  </a:lnTo>
                  <a:lnTo>
                    <a:pt x="523875" y="228231"/>
                  </a:lnTo>
                  <a:lnTo>
                    <a:pt x="523900" y="203352"/>
                  </a:lnTo>
                  <a:lnTo>
                    <a:pt x="526194" y="202539"/>
                  </a:lnTo>
                  <a:close/>
                </a:path>
                <a:path w="551815" h="551815">
                  <a:moveTo>
                    <a:pt x="137820" y="202514"/>
                  </a:moveTo>
                  <a:lnTo>
                    <a:pt x="119265" y="202514"/>
                  </a:lnTo>
                  <a:lnTo>
                    <a:pt x="119333" y="224570"/>
                  </a:lnTo>
                  <a:lnTo>
                    <a:pt x="119113" y="230949"/>
                  </a:lnTo>
                  <a:lnTo>
                    <a:pt x="118821" y="236042"/>
                  </a:lnTo>
                  <a:lnTo>
                    <a:pt x="114820" y="238798"/>
                  </a:lnTo>
                  <a:lnTo>
                    <a:pt x="82642" y="238948"/>
                  </a:lnTo>
                  <a:lnTo>
                    <a:pt x="136117" y="238948"/>
                  </a:lnTo>
                  <a:lnTo>
                    <a:pt x="136806" y="237302"/>
                  </a:lnTo>
                  <a:lnTo>
                    <a:pt x="137769" y="229997"/>
                  </a:lnTo>
                  <a:lnTo>
                    <a:pt x="137820" y="202514"/>
                  </a:lnTo>
                  <a:close/>
                </a:path>
                <a:path w="551815" h="551815">
                  <a:moveTo>
                    <a:pt x="334449" y="18630"/>
                  </a:moveTo>
                  <a:lnTo>
                    <a:pt x="274142" y="18630"/>
                  </a:lnTo>
                  <a:lnTo>
                    <a:pt x="278434" y="19075"/>
                  </a:lnTo>
                  <a:lnTo>
                    <a:pt x="531317" y="106083"/>
                  </a:lnTo>
                  <a:lnTo>
                    <a:pt x="532930" y="108229"/>
                  </a:lnTo>
                  <a:lnTo>
                    <a:pt x="532930" y="180733"/>
                  </a:lnTo>
                  <a:lnTo>
                    <a:pt x="529983" y="183667"/>
                  </a:lnTo>
                  <a:lnTo>
                    <a:pt x="550091" y="183667"/>
                  </a:lnTo>
                  <a:lnTo>
                    <a:pt x="551281" y="180886"/>
                  </a:lnTo>
                  <a:lnTo>
                    <a:pt x="551281" y="106578"/>
                  </a:lnTo>
                  <a:lnTo>
                    <a:pt x="546801" y="98115"/>
                  </a:lnTo>
                  <a:lnTo>
                    <a:pt x="540526" y="91870"/>
                  </a:lnTo>
                  <a:lnTo>
                    <a:pt x="532777" y="87270"/>
                  </a:lnTo>
                  <a:lnTo>
                    <a:pt x="523875" y="83743"/>
                  </a:lnTo>
                  <a:lnTo>
                    <a:pt x="334449" y="1863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33">
              <a:extLst>
                <a:ext uri="{FF2B5EF4-FFF2-40B4-BE49-F238E27FC236}">
                  <a16:creationId xmlns="" xmlns:a16="http://schemas.microsoft.com/office/drawing/2014/main" id="{1540DAAA-D5ED-4B32-BF8B-E5C6FA5EFFD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171" y="8854730"/>
              <a:ext cx="183914" cy="202388"/>
            </a:xfrm>
            <a:prstGeom prst="rect">
              <a:avLst/>
            </a:prstGeom>
          </p:spPr>
        </p:pic>
        <p:sp>
          <p:nvSpPr>
            <p:cNvPr id="22" name="object 34">
              <a:extLst>
                <a:ext uri="{FF2B5EF4-FFF2-40B4-BE49-F238E27FC236}">
                  <a16:creationId xmlns="" xmlns:a16="http://schemas.microsoft.com/office/drawing/2014/main" id="{AE383072-9787-41C8-9237-B5B9AD61EA71}"/>
                </a:ext>
              </a:extLst>
            </p:cNvPr>
            <p:cNvSpPr/>
            <p:nvPr/>
          </p:nvSpPr>
          <p:spPr>
            <a:xfrm>
              <a:off x="1059180" y="8670417"/>
              <a:ext cx="478155" cy="276225"/>
            </a:xfrm>
            <a:custGeom>
              <a:avLst/>
              <a:gdLst/>
              <a:ahLst/>
              <a:cxnLst/>
              <a:rect l="l" t="t" r="r" b="b"/>
              <a:pathLst>
                <a:path w="478155" h="276225">
                  <a:moveTo>
                    <a:pt x="238887" y="248373"/>
                  </a:moveTo>
                  <a:lnTo>
                    <a:pt x="237083" y="239458"/>
                  </a:lnTo>
                  <a:lnTo>
                    <a:pt x="236715" y="237629"/>
                  </a:lnTo>
                  <a:lnTo>
                    <a:pt x="230797" y="228955"/>
                  </a:lnTo>
                  <a:lnTo>
                    <a:pt x="221957" y="223189"/>
                  </a:lnTo>
                  <a:lnTo>
                    <a:pt x="220675" y="222948"/>
                  </a:lnTo>
                  <a:lnTo>
                    <a:pt x="220675" y="252984"/>
                  </a:lnTo>
                  <a:lnTo>
                    <a:pt x="216573" y="257403"/>
                  </a:lnTo>
                  <a:lnTo>
                    <a:pt x="207022" y="258051"/>
                  </a:lnTo>
                  <a:lnTo>
                    <a:pt x="202438" y="253822"/>
                  </a:lnTo>
                  <a:lnTo>
                    <a:pt x="202171" y="243941"/>
                  </a:lnTo>
                  <a:lnTo>
                    <a:pt x="206502" y="239458"/>
                  </a:lnTo>
                  <a:lnTo>
                    <a:pt x="216052" y="239496"/>
                  </a:lnTo>
                  <a:lnTo>
                    <a:pt x="220345" y="243687"/>
                  </a:lnTo>
                  <a:lnTo>
                    <a:pt x="220497" y="248577"/>
                  </a:lnTo>
                  <a:lnTo>
                    <a:pt x="220675" y="252984"/>
                  </a:lnTo>
                  <a:lnTo>
                    <a:pt x="220675" y="222948"/>
                  </a:lnTo>
                  <a:lnTo>
                    <a:pt x="211023" y="221119"/>
                  </a:lnTo>
                  <a:lnTo>
                    <a:pt x="200367" y="223291"/>
                  </a:lnTo>
                  <a:lnTo>
                    <a:pt x="191757" y="229146"/>
                  </a:lnTo>
                  <a:lnTo>
                    <a:pt x="185978" y="237845"/>
                  </a:lnTo>
                  <a:lnTo>
                    <a:pt x="183857" y="248577"/>
                  </a:lnTo>
                  <a:lnTo>
                    <a:pt x="185978" y="259435"/>
                  </a:lnTo>
                  <a:lnTo>
                    <a:pt x="191833" y="268185"/>
                  </a:lnTo>
                  <a:lnTo>
                    <a:pt x="200596" y="274040"/>
                  </a:lnTo>
                  <a:lnTo>
                    <a:pt x="211467" y="276136"/>
                  </a:lnTo>
                  <a:lnTo>
                    <a:pt x="222288" y="273977"/>
                  </a:lnTo>
                  <a:lnTo>
                    <a:pt x="231013" y="268084"/>
                  </a:lnTo>
                  <a:lnTo>
                    <a:pt x="236816" y="259283"/>
                  </a:lnTo>
                  <a:lnTo>
                    <a:pt x="237045" y="258051"/>
                  </a:lnTo>
                  <a:lnTo>
                    <a:pt x="238887" y="248373"/>
                  </a:lnTo>
                  <a:close/>
                </a:path>
                <a:path w="478155" h="276225">
                  <a:moveTo>
                    <a:pt x="266700" y="64871"/>
                  </a:moveTo>
                  <a:lnTo>
                    <a:pt x="247980" y="39027"/>
                  </a:lnTo>
                  <a:lnTo>
                    <a:pt x="247980" y="59956"/>
                  </a:lnTo>
                  <a:lnTo>
                    <a:pt x="247624" y="70281"/>
                  </a:lnTo>
                  <a:lnTo>
                    <a:pt x="243878" y="73812"/>
                  </a:lnTo>
                  <a:lnTo>
                    <a:pt x="233565" y="73723"/>
                  </a:lnTo>
                  <a:lnTo>
                    <a:pt x="229870" y="69811"/>
                  </a:lnTo>
                  <a:lnTo>
                    <a:pt x="230073" y="64477"/>
                  </a:lnTo>
                  <a:lnTo>
                    <a:pt x="230212" y="59499"/>
                  </a:lnTo>
                  <a:lnTo>
                    <a:pt x="234035" y="55867"/>
                  </a:lnTo>
                  <a:lnTo>
                    <a:pt x="239052" y="55956"/>
                  </a:lnTo>
                  <a:lnTo>
                    <a:pt x="244259" y="55994"/>
                  </a:lnTo>
                  <a:lnTo>
                    <a:pt x="247980" y="59956"/>
                  </a:lnTo>
                  <a:lnTo>
                    <a:pt x="247980" y="39027"/>
                  </a:lnTo>
                  <a:lnTo>
                    <a:pt x="238950" y="37134"/>
                  </a:lnTo>
                  <a:lnTo>
                    <a:pt x="228244" y="39357"/>
                  </a:lnTo>
                  <a:lnTo>
                    <a:pt x="219417" y="45364"/>
                  </a:lnTo>
                  <a:lnTo>
                    <a:pt x="213398" y="54190"/>
                  </a:lnTo>
                  <a:lnTo>
                    <a:pt x="211162" y="64871"/>
                  </a:lnTo>
                  <a:lnTo>
                    <a:pt x="213360" y="75501"/>
                  </a:lnTo>
                  <a:lnTo>
                    <a:pt x="219379" y="84328"/>
                  </a:lnTo>
                  <a:lnTo>
                    <a:pt x="228206" y="90347"/>
                  </a:lnTo>
                  <a:lnTo>
                    <a:pt x="238899" y="92570"/>
                  </a:lnTo>
                  <a:lnTo>
                    <a:pt x="249580" y="90373"/>
                  </a:lnTo>
                  <a:lnTo>
                    <a:pt x="258432" y="84366"/>
                  </a:lnTo>
                  <a:lnTo>
                    <a:pt x="264464" y="75552"/>
                  </a:lnTo>
                  <a:lnTo>
                    <a:pt x="264833" y="73812"/>
                  </a:lnTo>
                  <a:lnTo>
                    <a:pt x="266700" y="64871"/>
                  </a:lnTo>
                  <a:close/>
                </a:path>
                <a:path w="478155" h="276225">
                  <a:moveTo>
                    <a:pt x="477723" y="106299"/>
                  </a:moveTo>
                  <a:lnTo>
                    <a:pt x="477570" y="96723"/>
                  </a:lnTo>
                  <a:lnTo>
                    <a:pt x="474040" y="88049"/>
                  </a:lnTo>
                  <a:lnTo>
                    <a:pt x="467499" y="80924"/>
                  </a:lnTo>
                  <a:lnTo>
                    <a:pt x="460133" y="76949"/>
                  </a:lnTo>
                  <a:lnTo>
                    <a:pt x="460133" y="105308"/>
                  </a:lnTo>
                  <a:lnTo>
                    <a:pt x="457136" y="109651"/>
                  </a:lnTo>
                  <a:lnTo>
                    <a:pt x="450532" y="110667"/>
                  </a:lnTo>
                  <a:lnTo>
                    <a:pt x="448348" y="110591"/>
                  </a:lnTo>
                  <a:lnTo>
                    <a:pt x="30937" y="110591"/>
                  </a:lnTo>
                  <a:lnTo>
                    <a:pt x="22555" y="110515"/>
                  </a:lnTo>
                  <a:lnTo>
                    <a:pt x="19431" y="108204"/>
                  </a:lnTo>
                  <a:lnTo>
                    <a:pt x="18034" y="98755"/>
                  </a:lnTo>
                  <a:lnTo>
                    <a:pt x="20218" y="95491"/>
                  </a:lnTo>
                  <a:lnTo>
                    <a:pt x="236893" y="19215"/>
                  </a:lnTo>
                  <a:lnTo>
                    <a:pt x="241147" y="19215"/>
                  </a:lnTo>
                  <a:lnTo>
                    <a:pt x="454926" y="94373"/>
                  </a:lnTo>
                  <a:lnTo>
                    <a:pt x="458495" y="96100"/>
                  </a:lnTo>
                  <a:lnTo>
                    <a:pt x="460133" y="105308"/>
                  </a:lnTo>
                  <a:lnTo>
                    <a:pt x="460133" y="76949"/>
                  </a:lnTo>
                  <a:lnTo>
                    <a:pt x="458317" y="75958"/>
                  </a:lnTo>
                  <a:lnTo>
                    <a:pt x="296849" y="19177"/>
                  </a:lnTo>
                  <a:lnTo>
                    <a:pt x="242468" y="25"/>
                  </a:lnTo>
                  <a:lnTo>
                    <a:pt x="235356" y="0"/>
                  </a:lnTo>
                  <a:lnTo>
                    <a:pt x="181063" y="19215"/>
                  </a:lnTo>
                  <a:lnTo>
                    <a:pt x="19850" y="75869"/>
                  </a:lnTo>
                  <a:lnTo>
                    <a:pt x="9766" y="81457"/>
                  </a:lnTo>
                  <a:lnTo>
                    <a:pt x="3022" y="89573"/>
                  </a:lnTo>
                  <a:lnTo>
                    <a:pt x="0" y="99415"/>
                  </a:lnTo>
                  <a:lnTo>
                    <a:pt x="1168" y="110185"/>
                  </a:lnTo>
                  <a:lnTo>
                    <a:pt x="238556" y="129413"/>
                  </a:lnTo>
                  <a:lnTo>
                    <a:pt x="448945" y="129387"/>
                  </a:lnTo>
                  <a:lnTo>
                    <a:pt x="459435" y="127723"/>
                  </a:lnTo>
                  <a:lnTo>
                    <a:pt x="468083" y="123024"/>
                  </a:lnTo>
                  <a:lnTo>
                    <a:pt x="474345" y="115747"/>
                  </a:lnTo>
                  <a:lnTo>
                    <a:pt x="476161" y="110667"/>
                  </a:lnTo>
                  <a:lnTo>
                    <a:pt x="477723" y="106299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919C0A-6B37-4533-8EE4-A07B82BB9F40}"/>
              </a:ext>
            </a:extLst>
          </p:cNvPr>
          <p:cNvSpPr txBox="1"/>
          <p:nvPr/>
        </p:nvSpPr>
        <p:spPr>
          <a:xfrm>
            <a:off x="1098891" y="2301132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бібліотека 10 філій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49DB723-0A2B-449D-8125-6A7935010F72}"/>
              </a:ext>
            </a:extLst>
          </p:cNvPr>
          <p:cNvSpPr txBox="1"/>
          <p:nvPr/>
        </p:nvSpPr>
        <p:spPr>
          <a:xfrm>
            <a:off x="1098891" y="2961830"/>
            <a:ext cx="284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будинок культури 9 філій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777FF08-D537-4B2B-AE96-225DC667B70D}"/>
              </a:ext>
            </a:extLst>
          </p:cNvPr>
          <p:cNvSpPr txBox="1"/>
          <p:nvPr/>
        </p:nvSpPr>
        <p:spPr>
          <a:xfrm>
            <a:off x="1098891" y="3611484"/>
            <a:ext cx="9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музей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EF7CB23-8302-42A8-AB44-0FAB6ADF06E4}"/>
              </a:ext>
            </a:extLst>
          </p:cNvPr>
          <p:cNvSpPr txBox="1"/>
          <p:nvPr/>
        </p:nvSpPr>
        <p:spPr>
          <a:xfrm>
            <a:off x="4772297" y="5511914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школа мистетств</a:t>
            </a:r>
          </a:p>
        </p:txBody>
      </p:sp>
      <p:grpSp>
        <p:nvGrpSpPr>
          <p:cNvPr id="31" name="object 31">
            <a:extLst>
              <a:ext uri="{FF2B5EF4-FFF2-40B4-BE49-F238E27FC236}">
                <a16:creationId xmlns="" xmlns:a16="http://schemas.microsoft.com/office/drawing/2014/main" id="{BEEE9080-B94B-4E8F-8BCC-C68EA3DE02F2}"/>
              </a:ext>
            </a:extLst>
          </p:cNvPr>
          <p:cNvGrpSpPr/>
          <p:nvPr/>
        </p:nvGrpSpPr>
        <p:grpSpPr>
          <a:xfrm>
            <a:off x="4115939" y="6064645"/>
            <a:ext cx="551815" cy="551815"/>
            <a:chOff x="1022477" y="8634209"/>
            <a:chExt cx="551815" cy="551815"/>
          </a:xfrm>
        </p:grpSpPr>
        <p:sp>
          <p:nvSpPr>
            <p:cNvPr id="32" name="object 32">
              <a:extLst>
                <a:ext uri="{FF2B5EF4-FFF2-40B4-BE49-F238E27FC236}">
                  <a16:creationId xmlns="" xmlns:a16="http://schemas.microsoft.com/office/drawing/2014/main" id="{FFA5A920-6246-48C9-B2BD-8B33CCAA8C4A}"/>
                </a:ext>
              </a:extLst>
            </p:cNvPr>
            <p:cNvSpPr/>
            <p:nvPr/>
          </p:nvSpPr>
          <p:spPr>
            <a:xfrm>
              <a:off x="1022477" y="8634209"/>
              <a:ext cx="551815" cy="551815"/>
            </a:xfrm>
            <a:custGeom>
              <a:avLst/>
              <a:gdLst/>
              <a:ahLst/>
              <a:cxnLst/>
              <a:rect l="l" t="t" r="r" b="b"/>
              <a:pathLst>
                <a:path w="551815" h="551815">
                  <a:moveTo>
                    <a:pt x="282105" y="0"/>
                  </a:moveTo>
                  <a:lnTo>
                    <a:pt x="269176" y="0"/>
                  </a:lnTo>
                  <a:lnTo>
                    <a:pt x="238290" y="11167"/>
                  </a:lnTo>
                  <a:lnTo>
                    <a:pt x="19875" y="86385"/>
                  </a:lnTo>
                  <a:lnTo>
                    <a:pt x="13030" y="89710"/>
                  </a:lnTo>
                  <a:lnTo>
                    <a:pt x="7613" y="94305"/>
                  </a:lnTo>
                  <a:lnTo>
                    <a:pt x="3359" y="99988"/>
                  </a:lnTo>
                  <a:lnTo>
                    <a:pt x="0" y="106578"/>
                  </a:lnTo>
                  <a:lnTo>
                    <a:pt x="0" y="180886"/>
                  </a:lnTo>
                  <a:lnTo>
                    <a:pt x="2908" y="185508"/>
                  </a:lnTo>
                  <a:lnTo>
                    <a:pt x="4965" y="191135"/>
                  </a:lnTo>
                  <a:lnTo>
                    <a:pt x="8928" y="194462"/>
                  </a:lnTo>
                  <a:lnTo>
                    <a:pt x="13766" y="198589"/>
                  </a:lnTo>
                  <a:lnTo>
                    <a:pt x="20193" y="200812"/>
                  </a:lnTo>
                  <a:lnTo>
                    <a:pt x="27381" y="204622"/>
                  </a:lnTo>
                  <a:lnTo>
                    <a:pt x="27459" y="211416"/>
                  </a:lnTo>
                  <a:lnTo>
                    <a:pt x="27635" y="216103"/>
                  </a:lnTo>
                  <a:lnTo>
                    <a:pt x="27486" y="219392"/>
                  </a:lnTo>
                  <a:lnTo>
                    <a:pt x="27406" y="224570"/>
                  </a:lnTo>
                  <a:lnTo>
                    <a:pt x="27775" y="232850"/>
                  </a:lnTo>
                  <a:lnTo>
                    <a:pt x="30379" y="241685"/>
                  </a:lnTo>
                  <a:lnTo>
                    <a:pt x="35615" y="249175"/>
                  </a:lnTo>
                  <a:lnTo>
                    <a:pt x="43954" y="255130"/>
                  </a:lnTo>
                  <a:lnTo>
                    <a:pt x="45199" y="255752"/>
                  </a:lnTo>
                  <a:lnTo>
                    <a:pt x="45745" y="258711"/>
                  </a:lnTo>
                  <a:lnTo>
                    <a:pt x="45828" y="276065"/>
                  </a:lnTo>
                  <a:lnTo>
                    <a:pt x="45935" y="440791"/>
                  </a:lnTo>
                  <a:lnTo>
                    <a:pt x="45021" y="442810"/>
                  </a:lnTo>
                  <a:lnTo>
                    <a:pt x="41592" y="444665"/>
                  </a:lnTo>
                  <a:lnTo>
                    <a:pt x="35320" y="449233"/>
                  </a:lnTo>
                  <a:lnTo>
                    <a:pt x="30932" y="454974"/>
                  </a:lnTo>
                  <a:lnTo>
                    <a:pt x="28328" y="461767"/>
                  </a:lnTo>
                  <a:lnTo>
                    <a:pt x="27406" y="469493"/>
                  </a:lnTo>
                  <a:lnTo>
                    <a:pt x="27381" y="485444"/>
                  </a:lnTo>
                  <a:lnTo>
                    <a:pt x="21856" y="487692"/>
                  </a:lnTo>
                  <a:lnTo>
                    <a:pt x="16700" y="489216"/>
                  </a:lnTo>
                  <a:lnTo>
                    <a:pt x="5727" y="495300"/>
                  </a:lnTo>
                  <a:lnTo>
                    <a:pt x="0" y="508215"/>
                  </a:lnTo>
                  <a:lnTo>
                    <a:pt x="0" y="538365"/>
                  </a:lnTo>
                  <a:lnTo>
                    <a:pt x="3251" y="544220"/>
                  </a:lnTo>
                  <a:lnTo>
                    <a:pt x="7442" y="549008"/>
                  </a:lnTo>
                  <a:lnTo>
                    <a:pt x="13995" y="551281"/>
                  </a:lnTo>
                  <a:lnTo>
                    <a:pt x="537273" y="551281"/>
                  </a:lnTo>
                  <a:lnTo>
                    <a:pt x="544093" y="548754"/>
                  </a:lnTo>
                  <a:lnTo>
                    <a:pt x="548754" y="544093"/>
                  </a:lnTo>
                  <a:lnTo>
                    <a:pt x="551281" y="537286"/>
                  </a:lnTo>
                  <a:lnTo>
                    <a:pt x="551281" y="532523"/>
                  </a:lnTo>
                  <a:lnTo>
                    <a:pt x="18376" y="532523"/>
                  </a:lnTo>
                  <a:lnTo>
                    <a:pt x="18376" y="526338"/>
                  </a:lnTo>
                  <a:lnTo>
                    <a:pt x="18186" y="520585"/>
                  </a:lnTo>
                  <a:lnTo>
                    <a:pt x="18681" y="509168"/>
                  </a:lnTo>
                  <a:lnTo>
                    <a:pt x="21882" y="506056"/>
                  </a:lnTo>
                  <a:lnTo>
                    <a:pt x="29324" y="505371"/>
                  </a:lnTo>
                  <a:lnTo>
                    <a:pt x="549510" y="505371"/>
                  </a:lnTo>
                  <a:lnTo>
                    <a:pt x="548411" y="503605"/>
                  </a:lnTo>
                  <a:lnTo>
                    <a:pt x="546328" y="498017"/>
                  </a:lnTo>
                  <a:lnTo>
                    <a:pt x="537540" y="490537"/>
                  </a:lnTo>
                  <a:lnTo>
                    <a:pt x="531088" y="488302"/>
                  </a:lnTo>
                  <a:lnTo>
                    <a:pt x="527901" y="486613"/>
                  </a:lnTo>
                  <a:lnTo>
                    <a:pt x="46342" y="486613"/>
                  </a:lnTo>
                  <a:lnTo>
                    <a:pt x="46342" y="479729"/>
                  </a:lnTo>
                  <a:lnTo>
                    <a:pt x="46058" y="475018"/>
                  </a:lnTo>
                  <a:lnTo>
                    <a:pt x="46000" y="472173"/>
                  </a:lnTo>
                  <a:lnTo>
                    <a:pt x="46786" y="462407"/>
                  </a:lnTo>
                  <a:lnTo>
                    <a:pt x="49860" y="460070"/>
                  </a:lnTo>
                  <a:lnTo>
                    <a:pt x="55689" y="459524"/>
                  </a:lnTo>
                  <a:lnTo>
                    <a:pt x="521907" y="459524"/>
                  </a:lnTo>
                  <a:lnTo>
                    <a:pt x="520431" y="455321"/>
                  </a:lnTo>
                  <a:lnTo>
                    <a:pt x="515415" y="448715"/>
                  </a:lnTo>
                  <a:lnTo>
                    <a:pt x="507923" y="443433"/>
                  </a:lnTo>
                  <a:lnTo>
                    <a:pt x="506564" y="442722"/>
                  </a:lnTo>
                  <a:lnTo>
                    <a:pt x="505777" y="440524"/>
                  </a:lnTo>
                  <a:lnTo>
                    <a:pt x="64871" y="440524"/>
                  </a:lnTo>
                  <a:lnTo>
                    <a:pt x="64871" y="257568"/>
                  </a:lnTo>
                  <a:lnTo>
                    <a:pt x="119344" y="257568"/>
                  </a:lnTo>
                  <a:lnTo>
                    <a:pt x="119341" y="257086"/>
                  </a:lnTo>
                  <a:lnTo>
                    <a:pt x="120700" y="255282"/>
                  </a:lnTo>
                  <a:lnTo>
                    <a:pt x="124002" y="253365"/>
                  </a:lnTo>
                  <a:lnTo>
                    <a:pt x="129859" y="249017"/>
                  </a:lnTo>
                  <a:lnTo>
                    <a:pt x="134148" y="243652"/>
                  </a:lnTo>
                  <a:lnTo>
                    <a:pt x="136117" y="238948"/>
                  </a:lnTo>
                  <a:lnTo>
                    <a:pt x="82642" y="238948"/>
                  </a:lnTo>
                  <a:lnTo>
                    <a:pt x="68176" y="238910"/>
                  </a:lnTo>
                  <a:lnTo>
                    <a:pt x="50012" y="238760"/>
                  </a:lnTo>
                  <a:lnTo>
                    <a:pt x="46380" y="235305"/>
                  </a:lnTo>
                  <a:lnTo>
                    <a:pt x="46261" y="229997"/>
                  </a:lnTo>
                  <a:lnTo>
                    <a:pt x="46189" y="202514"/>
                  </a:lnTo>
                  <a:lnTo>
                    <a:pt x="526265" y="202514"/>
                  </a:lnTo>
                  <a:lnTo>
                    <a:pt x="528739" y="201637"/>
                  </a:lnTo>
                  <a:lnTo>
                    <a:pt x="533247" y="200482"/>
                  </a:lnTo>
                  <a:lnTo>
                    <a:pt x="544690" y="194881"/>
                  </a:lnTo>
                  <a:lnTo>
                    <a:pt x="548233" y="188010"/>
                  </a:lnTo>
                  <a:lnTo>
                    <a:pt x="550091" y="183667"/>
                  </a:lnTo>
                  <a:lnTo>
                    <a:pt x="20688" y="183667"/>
                  </a:lnTo>
                  <a:lnTo>
                    <a:pt x="18326" y="181356"/>
                  </a:lnTo>
                  <a:lnTo>
                    <a:pt x="18351" y="108559"/>
                  </a:lnTo>
                  <a:lnTo>
                    <a:pt x="20015" y="106083"/>
                  </a:lnTo>
                  <a:lnTo>
                    <a:pt x="274142" y="18630"/>
                  </a:lnTo>
                  <a:lnTo>
                    <a:pt x="334449" y="18630"/>
                  </a:lnTo>
                  <a:lnTo>
                    <a:pt x="283768" y="1130"/>
                  </a:lnTo>
                  <a:lnTo>
                    <a:pt x="283146" y="901"/>
                  </a:lnTo>
                  <a:lnTo>
                    <a:pt x="282651" y="381"/>
                  </a:lnTo>
                  <a:lnTo>
                    <a:pt x="282105" y="0"/>
                  </a:lnTo>
                  <a:close/>
                </a:path>
                <a:path w="551815" h="551815">
                  <a:moveTo>
                    <a:pt x="549510" y="505371"/>
                  </a:moveTo>
                  <a:lnTo>
                    <a:pt x="29324" y="505371"/>
                  </a:lnTo>
                  <a:lnTo>
                    <a:pt x="31127" y="505460"/>
                  </a:lnTo>
                  <a:lnTo>
                    <a:pt x="530567" y="505460"/>
                  </a:lnTo>
                  <a:lnTo>
                    <a:pt x="532955" y="507771"/>
                  </a:lnTo>
                  <a:lnTo>
                    <a:pt x="532955" y="532523"/>
                  </a:lnTo>
                  <a:lnTo>
                    <a:pt x="551281" y="532523"/>
                  </a:lnTo>
                  <a:lnTo>
                    <a:pt x="551281" y="508215"/>
                  </a:lnTo>
                  <a:lnTo>
                    <a:pt x="549510" y="505371"/>
                  </a:lnTo>
                  <a:close/>
                </a:path>
                <a:path w="551815" h="551815">
                  <a:moveTo>
                    <a:pt x="521907" y="459524"/>
                  </a:moveTo>
                  <a:lnTo>
                    <a:pt x="55689" y="459524"/>
                  </a:lnTo>
                  <a:lnTo>
                    <a:pt x="57467" y="459600"/>
                  </a:lnTo>
                  <a:lnTo>
                    <a:pt x="503161" y="459600"/>
                  </a:lnTo>
                  <a:lnTo>
                    <a:pt x="505142" y="461606"/>
                  </a:lnTo>
                  <a:lnTo>
                    <a:pt x="505142" y="486613"/>
                  </a:lnTo>
                  <a:lnTo>
                    <a:pt x="527901" y="486613"/>
                  </a:lnTo>
                  <a:lnTo>
                    <a:pt x="523900" y="484492"/>
                  </a:lnTo>
                  <a:lnTo>
                    <a:pt x="523900" y="472173"/>
                  </a:lnTo>
                  <a:lnTo>
                    <a:pt x="523188" y="463169"/>
                  </a:lnTo>
                  <a:lnTo>
                    <a:pt x="521907" y="459524"/>
                  </a:lnTo>
                  <a:close/>
                </a:path>
                <a:path w="551815" h="551815">
                  <a:moveTo>
                    <a:pt x="119344" y="257568"/>
                  </a:moveTo>
                  <a:lnTo>
                    <a:pt x="100711" y="257568"/>
                  </a:lnTo>
                  <a:lnTo>
                    <a:pt x="100711" y="440524"/>
                  </a:lnTo>
                  <a:lnTo>
                    <a:pt x="450583" y="440524"/>
                  </a:lnTo>
                  <a:lnTo>
                    <a:pt x="119481" y="440499"/>
                  </a:lnTo>
                  <a:lnTo>
                    <a:pt x="119364" y="260591"/>
                  </a:lnTo>
                  <a:lnTo>
                    <a:pt x="119344" y="257568"/>
                  </a:lnTo>
                  <a:close/>
                </a:path>
                <a:path w="551815" h="551815">
                  <a:moveTo>
                    <a:pt x="505408" y="257568"/>
                  </a:moveTo>
                  <a:lnTo>
                    <a:pt x="486524" y="257568"/>
                  </a:lnTo>
                  <a:lnTo>
                    <a:pt x="486524" y="440524"/>
                  </a:lnTo>
                  <a:lnTo>
                    <a:pt x="505777" y="440524"/>
                  </a:lnTo>
                  <a:lnTo>
                    <a:pt x="505599" y="440029"/>
                  </a:lnTo>
                  <a:lnTo>
                    <a:pt x="505511" y="434987"/>
                  </a:lnTo>
                  <a:lnTo>
                    <a:pt x="505393" y="276065"/>
                  </a:lnTo>
                  <a:lnTo>
                    <a:pt x="505408" y="257568"/>
                  </a:lnTo>
                  <a:close/>
                </a:path>
                <a:path w="551815" h="551815">
                  <a:moveTo>
                    <a:pt x="526265" y="202514"/>
                  </a:moveTo>
                  <a:lnTo>
                    <a:pt x="413499" y="202514"/>
                  </a:lnTo>
                  <a:lnTo>
                    <a:pt x="413517" y="228231"/>
                  </a:lnTo>
                  <a:lnTo>
                    <a:pt x="432219" y="255917"/>
                  </a:lnTo>
                  <a:lnTo>
                    <a:pt x="431900" y="257568"/>
                  </a:lnTo>
                  <a:lnTo>
                    <a:pt x="431800" y="440499"/>
                  </a:lnTo>
                  <a:lnTo>
                    <a:pt x="450583" y="440499"/>
                  </a:lnTo>
                  <a:lnTo>
                    <a:pt x="450583" y="257568"/>
                  </a:lnTo>
                  <a:lnTo>
                    <a:pt x="505408" y="257568"/>
                  </a:lnTo>
                  <a:lnTo>
                    <a:pt x="506171" y="255397"/>
                  </a:lnTo>
                  <a:lnTo>
                    <a:pt x="510006" y="253288"/>
                  </a:lnTo>
                  <a:lnTo>
                    <a:pt x="516231" y="248650"/>
                  </a:lnTo>
                  <a:lnTo>
                    <a:pt x="520522" y="242822"/>
                  </a:lnTo>
                  <a:lnTo>
                    <a:pt x="521933" y="238952"/>
                  </a:lnTo>
                  <a:lnTo>
                    <a:pt x="468664" y="238952"/>
                  </a:lnTo>
                  <a:lnTo>
                    <a:pt x="452830" y="238910"/>
                  </a:lnTo>
                  <a:lnTo>
                    <a:pt x="435635" y="238760"/>
                  </a:lnTo>
                  <a:lnTo>
                    <a:pt x="432079" y="235165"/>
                  </a:lnTo>
                  <a:lnTo>
                    <a:pt x="431873" y="227774"/>
                  </a:lnTo>
                  <a:lnTo>
                    <a:pt x="431850" y="202539"/>
                  </a:lnTo>
                  <a:lnTo>
                    <a:pt x="526194" y="202539"/>
                  </a:lnTo>
                  <a:close/>
                </a:path>
                <a:path w="551815" h="551815">
                  <a:moveTo>
                    <a:pt x="526194" y="202539"/>
                  </a:moveTo>
                  <a:lnTo>
                    <a:pt x="504926" y="202539"/>
                  </a:lnTo>
                  <a:lnTo>
                    <a:pt x="505031" y="223895"/>
                  </a:lnTo>
                  <a:lnTo>
                    <a:pt x="504808" y="230314"/>
                  </a:lnTo>
                  <a:lnTo>
                    <a:pt x="468664" y="238952"/>
                  </a:lnTo>
                  <a:lnTo>
                    <a:pt x="521933" y="238952"/>
                  </a:lnTo>
                  <a:lnTo>
                    <a:pt x="523022" y="235963"/>
                  </a:lnTo>
                  <a:lnTo>
                    <a:pt x="523875" y="228231"/>
                  </a:lnTo>
                  <a:lnTo>
                    <a:pt x="523900" y="203352"/>
                  </a:lnTo>
                  <a:lnTo>
                    <a:pt x="526194" y="202539"/>
                  </a:lnTo>
                  <a:close/>
                </a:path>
                <a:path w="551815" h="551815">
                  <a:moveTo>
                    <a:pt x="137820" y="202514"/>
                  </a:moveTo>
                  <a:lnTo>
                    <a:pt x="119265" y="202514"/>
                  </a:lnTo>
                  <a:lnTo>
                    <a:pt x="119333" y="224570"/>
                  </a:lnTo>
                  <a:lnTo>
                    <a:pt x="119113" y="230949"/>
                  </a:lnTo>
                  <a:lnTo>
                    <a:pt x="118821" y="236042"/>
                  </a:lnTo>
                  <a:lnTo>
                    <a:pt x="114820" y="238798"/>
                  </a:lnTo>
                  <a:lnTo>
                    <a:pt x="82642" y="238948"/>
                  </a:lnTo>
                  <a:lnTo>
                    <a:pt x="136117" y="238948"/>
                  </a:lnTo>
                  <a:lnTo>
                    <a:pt x="136806" y="237302"/>
                  </a:lnTo>
                  <a:lnTo>
                    <a:pt x="137769" y="229997"/>
                  </a:lnTo>
                  <a:lnTo>
                    <a:pt x="137820" y="202514"/>
                  </a:lnTo>
                  <a:close/>
                </a:path>
                <a:path w="551815" h="551815">
                  <a:moveTo>
                    <a:pt x="334449" y="18630"/>
                  </a:moveTo>
                  <a:lnTo>
                    <a:pt x="274142" y="18630"/>
                  </a:lnTo>
                  <a:lnTo>
                    <a:pt x="278434" y="19075"/>
                  </a:lnTo>
                  <a:lnTo>
                    <a:pt x="531317" y="106083"/>
                  </a:lnTo>
                  <a:lnTo>
                    <a:pt x="532930" y="108229"/>
                  </a:lnTo>
                  <a:lnTo>
                    <a:pt x="532930" y="180733"/>
                  </a:lnTo>
                  <a:lnTo>
                    <a:pt x="529983" y="183667"/>
                  </a:lnTo>
                  <a:lnTo>
                    <a:pt x="550091" y="183667"/>
                  </a:lnTo>
                  <a:lnTo>
                    <a:pt x="551281" y="180886"/>
                  </a:lnTo>
                  <a:lnTo>
                    <a:pt x="551281" y="106578"/>
                  </a:lnTo>
                  <a:lnTo>
                    <a:pt x="546801" y="98115"/>
                  </a:lnTo>
                  <a:lnTo>
                    <a:pt x="540526" y="91870"/>
                  </a:lnTo>
                  <a:lnTo>
                    <a:pt x="532777" y="87270"/>
                  </a:lnTo>
                  <a:lnTo>
                    <a:pt x="523875" y="83743"/>
                  </a:lnTo>
                  <a:lnTo>
                    <a:pt x="334449" y="1863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33">
              <a:extLst>
                <a:ext uri="{FF2B5EF4-FFF2-40B4-BE49-F238E27FC236}">
                  <a16:creationId xmlns="" xmlns:a16="http://schemas.microsoft.com/office/drawing/2014/main" id="{F704D950-85F5-4AC1-9266-EF147F185C8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171" y="8854730"/>
              <a:ext cx="183914" cy="202388"/>
            </a:xfrm>
            <a:prstGeom prst="rect">
              <a:avLst/>
            </a:prstGeom>
          </p:spPr>
        </p:pic>
        <p:sp>
          <p:nvSpPr>
            <p:cNvPr id="34" name="object 34">
              <a:extLst>
                <a:ext uri="{FF2B5EF4-FFF2-40B4-BE49-F238E27FC236}">
                  <a16:creationId xmlns="" xmlns:a16="http://schemas.microsoft.com/office/drawing/2014/main" id="{DA0255C2-5F33-4C0E-A6DC-11AAAEDC272B}"/>
                </a:ext>
              </a:extLst>
            </p:cNvPr>
            <p:cNvSpPr/>
            <p:nvPr/>
          </p:nvSpPr>
          <p:spPr>
            <a:xfrm>
              <a:off x="1059180" y="8670417"/>
              <a:ext cx="478155" cy="276225"/>
            </a:xfrm>
            <a:custGeom>
              <a:avLst/>
              <a:gdLst/>
              <a:ahLst/>
              <a:cxnLst/>
              <a:rect l="l" t="t" r="r" b="b"/>
              <a:pathLst>
                <a:path w="478155" h="276225">
                  <a:moveTo>
                    <a:pt x="238887" y="248373"/>
                  </a:moveTo>
                  <a:lnTo>
                    <a:pt x="237083" y="239458"/>
                  </a:lnTo>
                  <a:lnTo>
                    <a:pt x="236715" y="237629"/>
                  </a:lnTo>
                  <a:lnTo>
                    <a:pt x="230797" y="228955"/>
                  </a:lnTo>
                  <a:lnTo>
                    <a:pt x="221957" y="223189"/>
                  </a:lnTo>
                  <a:lnTo>
                    <a:pt x="220675" y="222948"/>
                  </a:lnTo>
                  <a:lnTo>
                    <a:pt x="220675" y="252984"/>
                  </a:lnTo>
                  <a:lnTo>
                    <a:pt x="216573" y="257403"/>
                  </a:lnTo>
                  <a:lnTo>
                    <a:pt x="207022" y="258051"/>
                  </a:lnTo>
                  <a:lnTo>
                    <a:pt x="202438" y="253822"/>
                  </a:lnTo>
                  <a:lnTo>
                    <a:pt x="202171" y="243941"/>
                  </a:lnTo>
                  <a:lnTo>
                    <a:pt x="206502" y="239458"/>
                  </a:lnTo>
                  <a:lnTo>
                    <a:pt x="216052" y="239496"/>
                  </a:lnTo>
                  <a:lnTo>
                    <a:pt x="220345" y="243687"/>
                  </a:lnTo>
                  <a:lnTo>
                    <a:pt x="220497" y="248577"/>
                  </a:lnTo>
                  <a:lnTo>
                    <a:pt x="220675" y="252984"/>
                  </a:lnTo>
                  <a:lnTo>
                    <a:pt x="220675" y="222948"/>
                  </a:lnTo>
                  <a:lnTo>
                    <a:pt x="211023" y="221119"/>
                  </a:lnTo>
                  <a:lnTo>
                    <a:pt x="200367" y="223291"/>
                  </a:lnTo>
                  <a:lnTo>
                    <a:pt x="191757" y="229146"/>
                  </a:lnTo>
                  <a:lnTo>
                    <a:pt x="185978" y="237845"/>
                  </a:lnTo>
                  <a:lnTo>
                    <a:pt x="183857" y="248577"/>
                  </a:lnTo>
                  <a:lnTo>
                    <a:pt x="185978" y="259435"/>
                  </a:lnTo>
                  <a:lnTo>
                    <a:pt x="191833" y="268185"/>
                  </a:lnTo>
                  <a:lnTo>
                    <a:pt x="200596" y="274040"/>
                  </a:lnTo>
                  <a:lnTo>
                    <a:pt x="211467" y="276136"/>
                  </a:lnTo>
                  <a:lnTo>
                    <a:pt x="222288" y="273977"/>
                  </a:lnTo>
                  <a:lnTo>
                    <a:pt x="231013" y="268084"/>
                  </a:lnTo>
                  <a:lnTo>
                    <a:pt x="236816" y="259283"/>
                  </a:lnTo>
                  <a:lnTo>
                    <a:pt x="237045" y="258051"/>
                  </a:lnTo>
                  <a:lnTo>
                    <a:pt x="238887" y="248373"/>
                  </a:lnTo>
                  <a:close/>
                </a:path>
                <a:path w="478155" h="276225">
                  <a:moveTo>
                    <a:pt x="266700" y="64871"/>
                  </a:moveTo>
                  <a:lnTo>
                    <a:pt x="247980" y="39027"/>
                  </a:lnTo>
                  <a:lnTo>
                    <a:pt x="247980" y="59956"/>
                  </a:lnTo>
                  <a:lnTo>
                    <a:pt x="247624" y="70281"/>
                  </a:lnTo>
                  <a:lnTo>
                    <a:pt x="243878" y="73812"/>
                  </a:lnTo>
                  <a:lnTo>
                    <a:pt x="233565" y="73723"/>
                  </a:lnTo>
                  <a:lnTo>
                    <a:pt x="229870" y="69811"/>
                  </a:lnTo>
                  <a:lnTo>
                    <a:pt x="230073" y="64477"/>
                  </a:lnTo>
                  <a:lnTo>
                    <a:pt x="230212" y="59499"/>
                  </a:lnTo>
                  <a:lnTo>
                    <a:pt x="234035" y="55867"/>
                  </a:lnTo>
                  <a:lnTo>
                    <a:pt x="239052" y="55956"/>
                  </a:lnTo>
                  <a:lnTo>
                    <a:pt x="244259" y="55994"/>
                  </a:lnTo>
                  <a:lnTo>
                    <a:pt x="247980" y="59956"/>
                  </a:lnTo>
                  <a:lnTo>
                    <a:pt x="247980" y="39027"/>
                  </a:lnTo>
                  <a:lnTo>
                    <a:pt x="238950" y="37134"/>
                  </a:lnTo>
                  <a:lnTo>
                    <a:pt x="228244" y="39357"/>
                  </a:lnTo>
                  <a:lnTo>
                    <a:pt x="219417" y="45364"/>
                  </a:lnTo>
                  <a:lnTo>
                    <a:pt x="213398" y="54190"/>
                  </a:lnTo>
                  <a:lnTo>
                    <a:pt x="211162" y="64871"/>
                  </a:lnTo>
                  <a:lnTo>
                    <a:pt x="213360" y="75501"/>
                  </a:lnTo>
                  <a:lnTo>
                    <a:pt x="219379" y="84328"/>
                  </a:lnTo>
                  <a:lnTo>
                    <a:pt x="228206" y="90347"/>
                  </a:lnTo>
                  <a:lnTo>
                    <a:pt x="238899" y="92570"/>
                  </a:lnTo>
                  <a:lnTo>
                    <a:pt x="249580" y="90373"/>
                  </a:lnTo>
                  <a:lnTo>
                    <a:pt x="258432" y="84366"/>
                  </a:lnTo>
                  <a:lnTo>
                    <a:pt x="264464" y="75552"/>
                  </a:lnTo>
                  <a:lnTo>
                    <a:pt x="264833" y="73812"/>
                  </a:lnTo>
                  <a:lnTo>
                    <a:pt x="266700" y="64871"/>
                  </a:lnTo>
                  <a:close/>
                </a:path>
                <a:path w="478155" h="276225">
                  <a:moveTo>
                    <a:pt x="477723" y="106299"/>
                  </a:moveTo>
                  <a:lnTo>
                    <a:pt x="477570" y="96723"/>
                  </a:lnTo>
                  <a:lnTo>
                    <a:pt x="474040" y="88049"/>
                  </a:lnTo>
                  <a:lnTo>
                    <a:pt x="467499" y="80924"/>
                  </a:lnTo>
                  <a:lnTo>
                    <a:pt x="460133" y="76949"/>
                  </a:lnTo>
                  <a:lnTo>
                    <a:pt x="460133" y="105308"/>
                  </a:lnTo>
                  <a:lnTo>
                    <a:pt x="457136" y="109651"/>
                  </a:lnTo>
                  <a:lnTo>
                    <a:pt x="450532" y="110667"/>
                  </a:lnTo>
                  <a:lnTo>
                    <a:pt x="448348" y="110591"/>
                  </a:lnTo>
                  <a:lnTo>
                    <a:pt x="30937" y="110591"/>
                  </a:lnTo>
                  <a:lnTo>
                    <a:pt x="22555" y="110515"/>
                  </a:lnTo>
                  <a:lnTo>
                    <a:pt x="19431" y="108204"/>
                  </a:lnTo>
                  <a:lnTo>
                    <a:pt x="18034" y="98755"/>
                  </a:lnTo>
                  <a:lnTo>
                    <a:pt x="20218" y="95491"/>
                  </a:lnTo>
                  <a:lnTo>
                    <a:pt x="236893" y="19215"/>
                  </a:lnTo>
                  <a:lnTo>
                    <a:pt x="241147" y="19215"/>
                  </a:lnTo>
                  <a:lnTo>
                    <a:pt x="454926" y="94373"/>
                  </a:lnTo>
                  <a:lnTo>
                    <a:pt x="458495" y="96100"/>
                  </a:lnTo>
                  <a:lnTo>
                    <a:pt x="460133" y="105308"/>
                  </a:lnTo>
                  <a:lnTo>
                    <a:pt x="460133" y="76949"/>
                  </a:lnTo>
                  <a:lnTo>
                    <a:pt x="458317" y="75958"/>
                  </a:lnTo>
                  <a:lnTo>
                    <a:pt x="296849" y="19177"/>
                  </a:lnTo>
                  <a:lnTo>
                    <a:pt x="242468" y="25"/>
                  </a:lnTo>
                  <a:lnTo>
                    <a:pt x="235356" y="0"/>
                  </a:lnTo>
                  <a:lnTo>
                    <a:pt x="181063" y="19215"/>
                  </a:lnTo>
                  <a:lnTo>
                    <a:pt x="19850" y="75869"/>
                  </a:lnTo>
                  <a:lnTo>
                    <a:pt x="9766" y="81457"/>
                  </a:lnTo>
                  <a:lnTo>
                    <a:pt x="3022" y="89573"/>
                  </a:lnTo>
                  <a:lnTo>
                    <a:pt x="0" y="99415"/>
                  </a:lnTo>
                  <a:lnTo>
                    <a:pt x="1168" y="110185"/>
                  </a:lnTo>
                  <a:lnTo>
                    <a:pt x="238556" y="129413"/>
                  </a:lnTo>
                  <a:lnTo>
                    <a:pt x="448945" y="129387"/>
                  </a:lnTo>
                  <a:lnTo>
                    <a:pt x="459435" y="127723"/>
                  </a:lnTo>
                  <a:lnTo>
                    <a:pt x="468083" y="123024"/>
                  </a:lnTo>
                  <a:lnTo>
                    <a:pt x="474345" y="115747"/>
                  </a:lnTo>
                  <a:lnTo>
                    <a:pt x="476161" y="110667"/>
                  </a:lnTo>
                  <a:lnTo>
                    <a:pt x="477723" y="106299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7AA7AF8-DD64-485F-8F8B-CB3771560058}"/>
              </a:ext>
            </a:extLst>
          </p:cNvPr>
          <p:cNvSpPr txBox="1"/>
          <p:nvPr/>
        </p:nvSpPr>
        <p:spPr>
          <a:xfrm>
            <a:off x="4576731" y="6201694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молодіжний центр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C92502-254F-4A92-B7F3-C2379DC96500}"/>
              </a:ext>
            </a:extLst>
          </p:cNvPr>
          <p:cNvSpPr txBox="1"/>
          <p:nvPr/>
        </p:nvSpPr>
        <p:spPr>
          <a:xfrm>
            <a:off x="3907634" y="2151575"/>
            <a:ext cx="79440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природи (3 зали): палеонтологічна колекція, агропоромисловий комплекс регіону, флора й фауна степів, лісів, лук та водойм.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Відділ історії (16 залів): давня історія регіону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Картинна галерея (24 зали). Відкрита у 1983 році; тут показані декоративно-прикладне мистецтво, графіка, скульптура, живопис. Близько тисячі творів були передані на постійне зберігання до музею спілкою художників України та Міністерством культури України. Колекція картинної галереї складається з робіт відомих художників.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Показані в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 й 22 оригінальні роботи Мартиновича, ім'я котрого носить музей (ще 8 — у фондах).</a:t>
            </a:r>
            <a:endParaRPr lang="ru-RU" sz="1600" spc="-2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4820">
              <a:lnSpc>
                <a:spcPct val="100000"/>
              </a:lnSpc>
            </a:pPr>
            <a:r>
              <a:rPr lang="ru-RU" sz="2000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spc="-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spc="-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spc="-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2000" spc="-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2000" spc="-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000" spc="-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0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E088A1C2-1AED-4DA9-9853-BCF665127141}"/>
              </a:ext>
            </a:extLst>
          </p:cNvPr>
          <p:cNvCxnSpPr>
            <a:cxnSpLocks/>
          </p:cNvCxnSpPr>
          <p:nvPr/>
        </p:nvCxnSpPr>
        <p:spPr>
          <a:xfrm>
            <a:off x="98491" y="704871"/>
            <a:ext cx="238803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ADBDAED-8E21-40D1-A889-D337780093E8}"/>
              </a:ext>
            </a:extLst>
          </p:cNvPr>
          <p:cNvSpPr txBox="1"/>
          <p:nvPr/>
        </p:nvSpPr>
        <p:spPr>
          <a:xfrm>
            <a:off x="0" y="829717"/>
            <a:ext cx="12084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18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18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успішно </a:t>
            </a:r>
            <a:r>
              <a:rPr lang="ru-RU" sz="1800" spc="-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 </a:t>
            </a:r>
            <a:r>
              <a:rPr lang="ru-RU" sz="1800" spc="-5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музейний </a:t>
            </a:r>
            <a:r>
              <a:rPr lang="ru-RU" sz="1800" spc="-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«Краєзнавчий музей імені Порфирія Мартиновича»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ru-RU" sz="18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 музей у місті </a:t>
            </a:r>
            <a:r>
              <a:rPr lang="ru-RU" sz="1800" b="0" i="0" u="none" strike="noStrike" dirty="0" err="1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Харківська область"/>
              </a:rPr>
              <a:t>Харківської області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зібрання матеріалів з природи, історії та культури регіону. Один із найстаріших музейних закладів Харківщини. Музей міститься в історичній будівлі у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Берестина. 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ім'я свого засновника — </a:t>
            </a:r>
            <a:r>
              <a:rPr lang="ru-RU" sz="18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артинович Порфирій Денисович"/>
              </a:rPr>
              <a:t>Порфирія Мартиновича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фондах музею зберігається близько 36000 експонатів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C8836B4-33B2-402C-9661-D396835FD05F}"/>
              </a:ext>
            </a:extLst>
          </p:cNvPr>
          <p:cNvSpPr/>
          <p:nvPr/>
        </p:nvSpPr>
        <p:spPr>
          <a:xfrm>
            <a:off x="3873267" y="2284883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772E0B01-E492-4182-84BB-93390F2D001D}"/>
              </a:ext>
            </a:extLst>
          </p:cNvPr>
          <p:cNvSpPr/>
          <p:nvPr/>
        </p:nvSpPr>
        <p:spPr>
          <a:xfrm>
            <a:off x="3877919" y="2774634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A6BB3F3A-CE82-4CB8-A15C-9A1B5B4C1D49}"/>
              </a:ext>
            </a:extLst>
          </p:cNvPr>
          <p:cNvSpPr/>
          <p:nvPr/>
        </p:nvSpPr>
        <p:spPr>
          <a:xfrm>
            <a:off x="3899475" y="3061139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18C5ED07-59AA-4E46-8415-D27AA5A0CDD2}"/>
              </a:ext>
            </a:extLst>
          </p:cNvPr>
          <p:cNvSpPr/>
          <p:nvPr/>
        </p:nvSpPr>
        <p:spPr>
          <a:xfrm>
            <a:off x="3929468" y="4505494"/>
            <a:ext cx="182880" cy="153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81317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632C51-904C-41E2-B1A4-00396AD6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6"/>
            <a:ext cx="11690252" cy="704020"/>
          </a:xfrm>
          <a:solidFill>
            <a:schemeClr val="accent1"/>
          </a:solidFill>
        </p:spPr>
        <p:txBody>
          <a:bodyPr/>
          <a:lstStyle/>
          <a:p>
            <a:r>
              <a:rPr lang="uk-UA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послуги населення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910214-9048-42CA-BC8A-33D616BEF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4" y="1540827"/>
            <a:ext cx="8820444" cy="1855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«Центр надання адміністративних послуг»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— це, насамперед, комфорт та зручність, комплексний підхід до обслуговування, економія часу відвідувачів. В відділі працює 15  чоловік, з них 6 спеціалістів які працюють у старостинських округах та надають адмінпослуги у віддалених куточках громади.</a:t>
            </a:r>
          </a:p>
          <a:p>
            <a:pPr marL="0" indent="0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Центр надання адміністративних послуг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щодня звертаються десятки громадян для отримання послуг державної влади та місцевого самоврядування. Громадяни можуть отримати через Центр надання адміністративних послуг 221 адміністративних послуг.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1AF98D8-4509-4689-857A-B990A6189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76" y="1253331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072509E-C435-413B-B3B9-83DEFB42F07D}"/>
              </a:ext>
            </a:extLst>
          </p:cNvPr>
          <p:cNvCxnSpPr/>
          <p:nvPr/>
        </p:nvCxnSpPr>
        <p:spPr>
          <a:xfrm>
            <a:off x="458372" y="970671"/>
            <a:ext cx="728706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9C068A-7654-48CB-B161-F0476665D7B2}"/>
              </a:ext>
            </a:extLst>
          </p:cNvPr>
          <p:cNvSpPr txBox="1"/>
          <p:nvPr/>
        </p:nvSpPr>
        <p:spPr>
          <a:xfrm>
            <a:off x="458372" y="1044402"/>
            <a:ext cx="860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«Центр надання адміністративних послуг»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endParaRPr lang="aa-ET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7045D58-FE9F-4626-8B2D-AAF50F73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24184" y="1418272"/>
            <a:ext cx="8053423" cy="91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4ECA9CE-4EA4-456F-888D-52EF05AB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2" y="3635856"/>
            <a:ext cx="8053514" cy="91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7D0956-01F1-40A8-88D4-C71814521443}"/>
              </a:ext>
            </a:extLst>
          </p:cNvPr>
          <p:cNvSpPr txBox="1"/>
          <p:nvPr/>
        </p:nvSpPr>
        <p:spPr>
          <a:xfrm>
            <a:off x="140673" y="4009722"/>
            <a:ext cx="882044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соціального захисту населення – це команда небайдужих людей, що приходять на допомогу мешканцям громади, які опинилися в складних життєвих обставинах. Як в калейдоскопі, у відділі поєднано дуже багато важливих і часом надскладних завдань, за якими стоять людські долі. Спеціалісти опікуються такими категоріями громадян, як особи з інвалідністю, учасники бойових дій, ветерани війни, багатодітні сім’ї, особи похилого віку, внутрішньо переміщені особи, малозабезпечені сім’ї, недієздатні, громадяни, які постраждали внаслідок Чорнобильської катастрофи та іншими.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загалом налічує 10 спеціалістів, в тому числі має у своєму складі сектор у справах ветеранів.</a:t>
            </a:r>
          </a:p>
          <a:p>
            <a:endParaRPr lang="aa-ET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5EE30C-9AA2-476A-A594-E8D995AF7B9A}"/>
              </a:ext>
            </a:extLst>
          </p:cNvPr>
          <p:cNvSpPr txBox="1"/>
          <p:nvPr/>
        </p:nvSpPr>
        <p:spPr>
          <a:xfrm>
            <a:off x="524184" y="3189333"/>
            <a:ext cx="7298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соціального захисту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endParaRPr lang="aa-ET" sz="20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114DB31-FECD-455B-9509-3EC39613E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10" y="3461545"/>
            <a:ext cx="2720047" cy="217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63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7D7CC8-2E60-47D5-A225-C15C9C1A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068" cy="477045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</a:t>
            </a:r>
            <a:r>
              <a:rPr lang="uk-UA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0B51DDF2-4F07-4AEA-B56F-B5CB8BE77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6" y="1065618"/>
            <a:ext cx="4182794" cy="193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E035FEB8-367D-495A-A7C2-3D202F826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5619"/>
            <a:ext cx="7171006" cy="2254355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створена та провадить діяльність з метою формування та реалізації в громаді політики спрямованої на: комплексне забезпечення прав та інтересів дітей; створення найкращих умов для життя й розвитку кожної дитини; підтримку сімей з дітьми; подолання дитячої бездоглядності та безпритульності; попередження злочинності серед дітей; запобігання насилля по відношенню до дітей і що вчиняється дітьми; запобігання соціальному сирітству; розвитку сімейних форм виховання;  забезпечення прав та законних інтересів дітей-сиріт, дітей, позбавлених батьківського піклування та дітей, що перебувають в складних життєвих обставинах.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у справах дітей та сім’ї </a:t>
            </a:r>
            <a:r>
              <a:rPr lang="uk-UA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є органом управління комунального закладу </a:t>
            </a:r>
            <a:r>
              <a:rPr lang="uk-UA" sz="1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 центр соціальної підтримки дітей та сімей «Надія»</a:t>
            </a:r>
          </a:p>
          <a:p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1CEC8E7-96AF-491D-B546-A431BCD5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8200" y="750492"/>
            <a:ext cx="8053423" cy="91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EA9CC5-0D7E-446D-9B1F-BD2E3E94A7A4}"/>
              </a:ext>
            </a:extLst>
          </p:cNvPr>
          <p:cNvSpPr txBox="1"/>
          <p:nvPr/>
        </p:nvSpPr>
        <p:spPr>
          <a:xfrm>
            <a:off x="838200" y="4152950"/>
            <a:ext cx="79119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грудня 2020 року продовжив свою роботу вже оновлений (надання соціальних послуг)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ради, в якому створені 3 відділення: соціальних послуг за місцем проживання, натуральної та грошової допомоги, надання послуг в умовах денного перебування. Для забезпечення потреб Красноградської територіальної громади в Терцентрі працюють 25 соціальних робітників, котрі здійснюють догляд вдома: за 327 громадянами похилого віку та особами з інвалідністю, які опинилися в складних життєвих обставинах: по Красноградській міській раді – 226, Піщанський старостинський округ – 34, Миколо-Комишуватський – 16, Кирилівський – 17, Іванівський – 20, Зорянський – 7, Хрестищенський – 7. За рахунок бюджетних коштів соціальні послуги надаються особам з інвалідністю І групи та громадянам, середньомісячний сукупний дохід яких становить менше двох прожиткових мінімумів для відповідної категорії осіб.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29DB591-1392-481E-8C2C-F19A910ACFC8}"/>
              </a:ext>
            </a:extLst>
          </p:cNvPr>
          <p:cNvSpPr txBox="1"/>
          <p:nvPr/>
        </p:nvSpPr>
        <p:spPr>
          <a:xfrm>
            <a:off x="838200" y="3351630"/>
            <a:ext cx="10626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ериторіальний центр соціального обслуговування (надання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послуг) </a:t>
            </a:r>
          </a:p>
          <a:p>
            <a:r>
              <a:rPr lang="uk-UA" sz="20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A8E9C0-3C32-4556-9E15-B65F7BCA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8200" y="4029617"/>
            <a:ext cx="8053423" cy="916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E45EA9A-C282-40CB-BACD-CB212BB7FF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27749" r="23345" b="1168"/>
          <a:stretch/>
        </p:blipFill>
        <p:spPr>
          <a:xfrm>
            <a:off x="8750105" y="4302665"/>
            <a:ext cx="3417765" cy="194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151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32EEE3-642A-42BE-81DE-450FA52C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475876"/>
            <a:ext cx="10515600" cy="102936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Lora" pitchFamily="2" charset="-52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соціальних служб»</a:t>
            </a:r>
            <a:r>
              <a:rPr lang="ru-RU" b="0" i="0" dirty="0">
                <a:solidFill>
                  <a:srgbClr val="222222"/>
                </a:solidFill>
                <a:effectLst/>
                <a:latin typeface="Lora" pitchFamily="2" charset="-52"/>
              </a:rPr>
              <a:t/>
            </a:r>
            <a:br>
              <a:rPr lang="ru-RU" b="0" i="0" dirty="0">
                <a:solidFill>
                  <a:srgbClr val="222222"/>
                </a:solidFill>
                <a:effectLst/>
                <a:latin typeface="Lora" pitchFamily="2" charset="-52"/>
              </a:rPr>
            </a:br>
            <a:endParaRPr lang="aa-ET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144B23F-D427-49FD-ABDE-103EC2707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76" y="4527293"/>
            <a:ext cx="3676587" cy="193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2C9CBE-BAC1-40F5-9FB6-77AC0B3AD05C}"/>
              </a:ext>
            </a:extLst>
          </p:cNvPr>
          <p:cNvSpPr txBox="1"/>
          <p:nvPr/>
        </p:nvSpPr>
        <p:spPr>
          <a:xfrm>
            <a:off x="321609" y="1341287"/>
            <a:ext cx="82096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Основними завданнями міського центру є: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соціально-профілактичної роботи, спрямованої на запобігання потраплянню в </a:t>
            </a: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</a:p>
          <a:p>
            <a:pPr algn="l"/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 сімей, дітей та молоді;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сімей, дітей та молоді, які перебувають у складних життєвих обставинах і потребують сторонньої допомоги;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соціального супроводу сімей, дітей та молоді, які перебувають у складних життєвих обставинах і потребують сторонньої допомоги, надання їм соціальних послуг за результатами проведеної оцінки потреб їх у таких послугах;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здійснення наставництва над дитиною, яка проживає у закладах для дітей-сиріт і дітей, позбавлених батьківського піклування, іншому закладі для дітей;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взаємодії із структурними підрозділами місцевих органів виконавчої влади, органів місцевого самоврядування, підприємствами, установами та організаціями, а також залучення потенціалу територіальної громади до проведення соціальної роботи з сім’ями, дітьми та молоддю.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1150AA0-3912-4555-A318-768DA3C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14741" y="1002542"/>
            <a:ext cx="8053423" cy="91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EAA930-602A-4660-8DC2-C56C29F77F31}"/>
              </a:ext>
            </a:extLst>
          </p:cNvPr>
          <p:cNvSpPr txBox="1"/>
          <p:nvPr/>
        </p:nvSpPr>
        <p:spPr>
          <a:xfrm>
            <a:off x="1308295" y="5556737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314BF4-F4B7-4D41-83F1-F0EFAC255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1" y="4527293"/>
            <a:ext cx="3676586" cy="20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53C5EE6-3622-42D6-9DDD-E442701D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77" y="811107"/>
            <a:ext cx="3559223" cy="474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6A77752-2430-4DAD-8A13-CB5F454A7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" y="133003"/>
            <a:ext cx="8024228" cy="53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393D71-9B66-44D1-ADD7-39CCA32B3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208" y="181659"/>
            <a:ext cx="3300763" cy="302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A49E2C-F7D0-4F45-8BB8-3BD2A6FF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383751"/>
            <a:ext cx="5875607" cy="340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1942A-F851-485B-A0E7-01561DF5E03A}"/>
              </a:ext>
            </a:extLst>
          </p:cNvPr>
          <p:cNvSpPr txBox="1"/>
          <p:nvPr/>
        </p:nvSpPr>
        <p:spPr>
          <a:xfrm>
            <a:off x="5748325" y="1464210"/>
            <a:ext cx="1243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.</a:t>
            </a: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1718" y="11566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Берестин</a:t>
            </a:r>
            <a:endParaRPr lang="uk-UA" b="1" u="sng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0065048" y="1341294"/>
            <a:ext cx="106771" cy="7083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28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885A5-3C0F-4381-8E86-A68DE33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202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uk-UA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реабілітації дітей 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інвалідністю </a:t>
            </a:r>
            <a:r>
              <a:rPr lang="ru-RU" b="1" i="0" dirty="0">
                <a:solidFill>
                  <a:srgbClr val="222222"/>
                </a:solidFill>
                <a:effectLst/>
                <a:latin typeface="Lora" pitchFamily="2" charset="-52"/>
              </a:rPr>
              <a:t/>
            </a:r>
            <a:br>
              <a:rPr lang="ru-RU" b="1" i="0" dirty="0">
                <a:solidFill>
                  <a:srgbClr val="222222"/>
                </a:solidFill>
                <a:effectLst/>
                <a:latin typeface="Lora" pitchFamily="2" charset="-52"/>
              </a:rPr>
            </a:br>
            <a:endParaRPr lang="aa-ET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FF9E51-B4AD-4D8D-BD13-C170A954D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714" y="974718"/>
            <a:ext cx="7674767" cy="1719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– реабілітаційна установа, цільовим призначенням якої є здійснення комплексу реабілітаційних заходів, спрямованих на створення умов для всебічного розвитку осіб з інвалідністю, які досягли повноліття, та/або дітей з інвалідністю, та/або дітей, які належать до групи ризику щодо отримання інвалідності, та/або осіб з фізичними розумовими вадами, які перебувають у складних життєвих обставинах та потребують сторонньої допомоги (далі – Особа), засвоєння ними знань, умінь, навичок, досягнення і збереження їхньої максимальної незалежності, фізичних, розумових, соціальних, професійних здібностей з метою максимальної реалізації особистого потенціалу.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E4932D2C-A3B9-4F6A-B38D-6830852C20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81" y="1072571"/>
            <a:ext cx="3624110" cy="2433709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79E6A5-721F-4DFE-A8C8-1DFBFE27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7036" y="672306"/>
            <a:ext cx="8053423" cy="91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8CBC4F-F1E1-4FDE-B052-309750F346C3}"/>
              </a:ext>
            </a:extLst>
          </p:cNvPr>
          <p:cNvSpPr txBox="1"/>
          <p:nvPr/>
        </p:nvSpPr>
        <p:spPr>
          <a:xfrm>
            <a:off x="639325" y="3540790"/>
            <a:ext cx="7429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Центр соціальної підтримки дітей та сімей «Надія»</a:t>
            </a:r>
            <a:endParaRPr lang="uk-UA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83C1C72-078A-4E60-B1DB-9A8DE489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16713" y="4318119"/>
            <a:ext cx="9085659" cy="103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90263B-00A0-4E88-A505-FA95116A7937}"/>
              </a:ext>
            </a:extLst>
          </p:cNvPr>
          <p:cNvSpPr txBox="1"/>
          <p:nvPr/>
        </p:nvSpPr>
        <p:spPr>
          <a:xfrm>
            <a:off x="457228" y="4683543"/>
            <a:ext cx="833303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Депутати проголосували за виділення коштів на виготовлення проектно-кошторисної документації та проведення капітального ремонту частини приміщення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Центр соціальної підтримки дітей та сімей «Надія»</a:t>
            </a:r>
            <a:r>
              <a:rPr lang="uk-UA" sz="1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Заходи дозволять розширити віковий діапазон вихованців. Якщо раніше у центрі «Надія» могли перебувати діти з 3 до 18 років, заплановані заходи дозволять закладу приймати дітей з 0 років. У Центрі тимчасово можуть перебувати діти позбавлені батьківського піклування, діти-сироти, діти з особливими фізичними потребами, яким надається комплекс соціальних послуг – медична, психологічна, педагогічна, правова та інші види допомоги.</a:t>
            </a:r>
            <a:endParaRPr lang="aa-ET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76DAA3A-D9DA-48A3-8D49-D4A09AE8C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80" y="4659530"/>
            <a:ext cx="2774211" cy="156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45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25B37D-35F2-497B-B787-99D34D5E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82245"/>
            <a:ext cx="11255326" cy="14605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2.8. Охорона навколишнього природного середовища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2FCA36-1E5A-4F52-902B-96B72837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825625"/>
            <a:ext cx="11141612" cy="74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pc="-10" dirty="0" smtClean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  <a:r>
              <a:rPr lang="ru-RU" sz="2000" b="1" dirty="0" smtClean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uk-UA" sz="2000" b="1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uk-UA" sz="2000" b="1" spc="5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</a:t>
            </a:r>
            <a:r>
              <a:rPr lang="uk-UA" sz="2000" b="1" spc="-5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284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a-ET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7C526C6-2C49-420F-A614-A3B6DD38F226}"/>
              </a:ext>
            </a:extLst>
          </p:cNvPr>
          <p:cNvCxnSpPr>
            <a:cxnSpLocks/>
          </p:cNvCxnSpPr>
          <p:nvPr/>
        </p:nvCxnSpPr>
        <p:spPr>
          <a:xfrm>
            <a:off x="267286" y="1012874"/>
            <a:ext cx="1026941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F3A9932-22D4-4740-A0EB-786583A04929}"/>
              </a:ext>
            </a:extLst>
          </p:cNvPr>
          <p:cNvCxnSpPr/>
          <p:nvPr/>
        </p:nvCxnSpPr>
        <p:spPr>
          <a:xfrm>
            <a:off x="267286" y="1533378"/>
            <a:ext cx="316171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5BDA0B4-CDB3-4337-8ED8-7C3DD7291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11" y="1937192"/>
            <a:ext cx="2975537" cy="222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7B0317-243A-497A-8D60-BFD444D6BB07}"/>
              </a:ext>
            </a:extLst>
          </p:cNvPr>
          <p:cNvSpPr txBox="1"/>
          <p:nvPr/>
        </p:nvSpPr>
        <p:spPr>
          <a:xfrm>
            <a:off x="379827" y="2389142"/>
            <a:ext cx="76106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Міською радою постійно проводиться робота з ліквідації несанкціонованих сміттєзвалищ по вулицях Благовіщенській, Єдності,  Короленка, Котляревського, Коцюбинського, Шиндлера, провулку Ламаний біля Бородинського яру, кладовищах №1 та №2 в місті Краснограді, зоні відпочинку на річці Берестовій.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0AC405-8ADA-49DD-9D3E-FA705082DDC6}"/>
              </a:ext>
            </a:extLst>
          </p:cNvPr>
          <p:cNvSpPr txBox="1"/>
          <p:nvPr/>
        </p:nvSpPr>
        <p:spPr>
          <a:xfrm>
            <a:off x="4360986" y="4706985"/>
            <a:ext cx="74511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Інспекторами відділу житлово-комунального господарства, благоустрою, економічного та інфраструктурного розвитку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Берестинської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  ради постійно проводиться роз’яснювальна робота серед населення щодо недопущення порушення вимог законодавства з охорони навколишнього природного середовища.</a:t>
            </a:r>
            <a:endParaRPr lang="aa-ET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F6AF32A-0202-48B3-A5A2-52F9A3D4E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3976245"/>
            <a:ext cx="3981158" cy="263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48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4BD6DC-97A0-4DA9-9928-1A234AC7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6"/>
            <a:ext cx="11254153" cy="872832"/>
          </a:xfrm>
          <a:solidFill>
            <a:schemeClr val="accent1"/>
          </a:solidFill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 Міжнародна співпраця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F8185E7-A057-4787-8C47-17728863A4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52" y="3789006"/>
            <a:ext cx="2095500" cy="581025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CC07E52-3332-499F-B8C5-1C41DD37C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42" y="1708421"/>
            <a:ext cx="2095500" cy="742950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D9AF5E-1539-46F5-8CEB-7A8D96A48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17" y="5219731"/>
            <a:ext cx="2590805" cy="69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B9F2AB-CF9A-4384-BDCE-14482BF41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13" y="4268257"/>
            <a:ext cx="1660486" cy="16604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6CADD5-2086-42AA-B336-D40362782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685" y="1521574"/>
            <a:ext cx="1377815" cy="6218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8574CD-4C02-4D86-8910-59CB7769E1CC}"/>
              </a:ext>
            </a:extLst>
          </p:cNvPr>
          <p:cNvSpPr txBox="1"/>
          <p:nvPr/>
        </p:nvSpPr>
        <p:spPr>
          <a:xfrm>
            <a:off x="8638888" y="5928743"/>
            <a:ext cx="3843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міжнародної солідарності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6B101D-E615-425C-9CDA-731BE28BF971}"/>
              </a:ext>
            </a:extLst>
          </p:cNvPr>
          <p:cNvSpPr txBox="1"/>
          <p:nvPr/>
        </p:nvSpPr>
        <p:spPr>
          <a:xfrm>
            <a:off x="4804996" y="4674582"/>
            <a:ext cx="452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 товариства міжнародного співробітництва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1A07A2-835D-4BE8-97D1-D8A1CFC3118D}"/>
              </a:ext>
            </a:extLst>
          </p:cNvPr>
          <p:cNvSpPr txBox="1"/>
          <p:nvPr/>
        </p:nvSpPr>
        <p:spPr>
          <a:xfrm>
            <a:off x="8787617" y="2738769"/>
            <a:ext cx="3351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Німецький державний банк </a:t>
            </a:r>
            <a:endParaRPr lang="aa-ET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0A8362-515A-42ED-8835-1E7BF8829254}"/>
              </a:ext>
            </a:extLst>
          </p:cNvPr>
          <p:cNvSpPr txBox="1"/>
          <p:nvPr/>
        </p:nvSpPr>
        <p:spPr>
          <a:xfrm>
            <a:off x="5539342" y="2213689"/>
            <a:ext cx="3682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Агентство США з міжнародного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розвитку Проектів 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B547FC-3840-4988-9A8B-D4F12A5000B1}"/>
              </a:ext>
            </a:extLst>
          </p:cNvPr>
          <p:cNvSpPr txBox="1"/>
          <p:nvPr/>
        </p:nvSpPr>
        <p:spPr>
          <a:xfrm>
            <a:off x="894470" y="597490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іжнародна організація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Technisches Hilfswerk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(THW)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38D3F5F-20C6-4B11-996F-3867A29C1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16" y="3450869"/>
            <a:ext cx="2514600" cy="12573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574124E-1345-4565-BA15-63ADCC3947D4}"/>
              </a:ext>
            </a:extLst>
          </p:cNvPr>
          <p:cNvSpPr txBox="1"/>
          <p:nvPr/>
        </p:nvSpPr>
        <p:spPr>
          <a:xfrm>
            <a:off x="9628161" y="4770082"/>
            <a:ext cx="1670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Дитячий фонд</a:t>
            </a:r>
            <a:endParaRPr lang="aa-ET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FD79B9-F2AC-41DB-9047-C9C78EFEF161}"/>
              </a:ext>
            </a:extLst>
          </p:cNvPr>
          <p:cNvSpPr txBox="1"/>
          <p:nvPr/>
        </p:nvSpPr>
        <p:spPr>
          <a:xfrm>
            <a:off x="378680" y="1537087"/>
            <a:ext cx="4810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80"/>
              </a:spcBef>
            </a:pPr>
            <a:r>
              <a:rPr lang="ru-RU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 </a:t>
            </a:r>
            <a:r>
              <a:rPr lang="uk-UA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 </a:t>
            </a:r>
            <a:r>
              <a:rPr lang="uk-UA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 </a:t>
            </a:r>
            <a:r>
              <a:rPr lang="uk-UA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дружнього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міста,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розширюючи </a:t>
            </a:r>
            <a:r>
              <a:rPr lang="uk-UA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 </a:t>
            </a:r>
            <a:r>
              <a:rPr lang="uk-UA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pc="-3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містами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країнами,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підтверджує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uk-UA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покращувати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успішний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надійний</a:t>
            </a:r>
            <a:r>
              <a:rPr lang="uk-UA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партнер.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  <a:r>
              <a:rPr lang="uk-UA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pc="-3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 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 товариствами.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24CE9B54-807B-4F6F-85A9-FEA0F6FC12E3}"/>
              </a:ext>
            </a:extLst>
          </p:cNvPr>
          <p:cNvCxnSpPr/>
          <p:nvPr/>
        </p:nvCxnSpPr>
        <p:spPr>
          <a:xfrm flipH="1">
            <a:off x="520504" y="1095863"/>
            <a:ext cx="687305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7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CDF6E6-F64A-47F8-BD9F-D2CB4453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5"/>
            <a:ext cx="11591778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2.10. Приклади масштабних інвестиційних проєктів</a:t>
            </a:r>
            <a:endParaRPr lang="aa-ET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1F4617B1-23B7-4571-AC4E-2E07AD9169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7" y="2086854"/>
            <a:ext cx="3704200" cy="185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A232217-07E4-4F65-A60E-67467809C6A4}"/>
              </a:ext>
            </a:extLst>
          </p:cNvPr>
          <p:cNvCxnSpPr/>
          <p:nvPr/>
        </p:nvCxnSpPr>
        <p:spPr>
          <a:xfrm>
            <a:off x="422031" y="1012874"/>
            <a:ext cx="108051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0EFEE114-F020-4598-8D78-331BD5C3F0CE}"/>
              </a:ext>
            </a:extLst>
          </p:cNvPr>
          <p:cNvCxnSpPr/>
          <p:nvPr/>
        </p:nvCxnSpPr>
        <p:spPr>
          <a:xfrm>
            <a:off x="422031" y="1603717"/>
            <a:ext cx="22226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5A3E1A-1301-47E8-998C-A9DB2B58F7CF}"/>
              </a:ext>
            </a:extLst>
          </p:cNvPr>
          <p:cNvSpPr txBox="1"/>
          <p:nvPr/>
        </p:nvSpPr>
        <p:spPr>
          <a:xfrm>
            <a:off x="4141617" y="2082018"/>
            <a:ext cx="7612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Реконструкція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нежитлового приміщення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селищі Дослідне під житло для внутрішньо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переміщених осіб. Це соціальний проект, спрямований на підтримку наших співвітчизників, які вимушені були залишити свої домівки в зоні бойових дій. </a:t>
            </a:r>
            <a:endParaRPr lang="aa-ET" dirty="0"/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72D1D750-92B1-42CD-8F4A-D61A0EC88DCC}"/>
              </a:ext>
            </a:extLst>
          </p:cNvPr>
          <p:cNvSpPr/>
          <p:nvPr/>
        </p:nvSpPr>
        <p:spPr>
          <a:xfrm>
            <a:off x="7687847" y="3335187"/>
            <a:ext cx="4066736" cy="689317"/>
          </a:xfrm>
          <a:custGeom>
            <a:avLst/>
            <a:gdLst/>
            <a:ahLst/>
            <a:cxnLst/>
            <a:rect l="l" t="t" r="r" b="b"/>
            <a:pathLst>
              <a:path w="2428875" h="774700">
                <a:moveTo>
                  <a:pt x="2428252" y="0"/>
                </a:moveTo>
                <a:lnTo>
                  <a:pt x="0" y="0"/>
                </a:lnTo>
                <a:lnTo>
                  <a:pt x="0" y="774471"/>
                </a:lnTo>
                <a:lnTo>
                  <a:pt x="2428252" y="774471"/>
                </a:lnTo>
                <a:lnTo>
                  <a:pt x="2428252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pPr marL="151130">
              <a:lnSpc>
                <a:spcPts val="1125"/>
              </a:lnSpc>
              <a:spcBef>
                <a:spcPts val="100"/>
              </a:spcBef>
            </a:pPr>
            <a:endParaRPr lang="ru-RU" b="1" spc="-1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51130">
              <a:lnSpc>
                <a:spcPts val="1125"/>
              </a:lnSpc>
              <a:spcBef>
                <a:spcPts val="100"/>
              </a:spcBef>
            </a:pPr>
            <a:endParaRPr lang="uk-UA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151130">
              <a:lnSpc>
                <a:spcPts val="1125"/>
              </a:lnSpc>
              <a:spcBef>
                <a:spcPts val="100"/>
              </a:spcBef>
            </a:pPr>
            <a:r>
              <a:rPr lang="uk-UA" sz="20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6 089 695 </a:t>
            </a:r>
            <a:r>
              <a:rPr lang="uk-UA" sz="2000" b="1" dirty="0">
                <a:solidFill>
                  <a:srgbClr val="FFFFFF"/>
                </a:solidFill>
                <a:latin typeface="Roboto"/>
                <a:cs typeface="Roboto"/>
              </a:rPr>
              <a:t>грн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97D413-4650-4277-AA65-6886FC223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5" y="4186454"/>
            <a:ext cx="11412690" cy="1299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4EF12E0-79EE-4782-BE64-E8AC95114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7" y="4481815"/>
            <a:ext cx="3509148" cy="213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69C8F8-81D0-41D2-9582-EC782ED94787}"/>
              </a:ext>
            </a:extLst>
          </p:cNvPr>
          <p:cNvSpPr txBox="1"/>
          <p:nvPr/>
        </p:nvSpPr>
        <p:spPr>
          <a:xfrm>
            <a:off x="4141617" y="4481815"/>
            <a:ext cx="7612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апітальний ремонт ДНЗ № 17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(заміна вікон, дверей на енергозберігаючі, утеплення фасаду, реконструкція даху)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ємо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сучасну, затишну, красиву дошкільну установу, в якій підростатиме і готуватиметься до школи не одне покоління юних красноградців.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a-E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="" xmlns:a16="http://schemas.microsoft.com/office/drawing/2014/main" id="{CBECFE0B-64E8-4FA1-9CD8-985A1FD38BF4}"/>
              </a:ext>
            </a:extLst>
          </p:cNvPr>
          <p:cNvSpPr/>
          <p:nvPr/>
        </p:nvSpPr>
        <p:spPr>
          <a:xfrm>
            <a:off x="7687847" y="5959143"/>
            <a:ext cx="4066736" cy="689317"/>
          </a:xfrm>
          <a:custGeom>
            <a:avLst/>
            <a:gdLst/>
            <a:ahLst/>
            <a:cxnLst/>
            <a:rect l="l" t="t" r="r" b="b"/>
            <a:pathLst>
              <a:path w="2428875" h="774700">
                <a:moveTo>
                  <a:pt x="2428252" y="0"/>
                </a:moveTo>
                <a:lnTo>
                  <a:pt x="0" y="0"/>
                </a:lnTo>
                <a:lnTo>
                  <a:pt x="0" y="774471"/>
                </a:lnTo>
                <a:lnTo>
                  <a:pt x="2428252" y="774471"/>
                </a:lnTo>
                <a:lnTo>
                  <a:pt x="2428252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pPr marL="151130">
              <a:lnSpc>
                <a:spcPts val="1125"/>
              </a:lnSpc>
              <a:spcBef>
                <a:spcPts val="100"/>
              </a:spcBef>
            </a:pPr>
            <a:endParaRPr lang="ru-RU" b="1" spc="-1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51130">
              <a:lnSpc>
                <a:spcPts val="1125"/>
              </a:lnSpc>
              <a:spcBef>
                <a:spcPts val="100"/>
              </a:spcBef>
            </a:pPr>
            <a:endParaRPr lang="uk-UA" sz="20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151130">
              <a:lnSpc>
                <a:spcPts val="1125"/>
              </a:lnSpc>
              <a:spcBef>
                <a:spcPts val="100"/>
              </a:spcBef>
            </a:pPr>
            <a:r>
              <a:rPr lang="uk-UA" sz="20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3 284 251 грн</a:t>
            </a:r>
            <a:endParaRPr lang="uk-UA"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9487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E3246F-030C-4FEE-9D8B-449B2BDA4550}"/>
              </a:ext>
            </a:extLst>
          </p:cNvPr>
          <p:cNvSpPr txBox="1"/>
          <p:nvPr/>
        </p:nvSpPr>
        <p:spPr>
          <a:xfrm>
            <a:off x="3854548" y="676382"/>
            <a:ext cx="7799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Реконструкції та заснування комплексного реабілітаційного центру для дітей з інвалідністю. Сума фінансування  загально-будівельних робіт  6 993 500 грн. Закуплено спеціалізоване обладнання для майбутнього реабілітаційний центру. </a:t>
            </a:r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4555CA0-0B4C-42B3-9DA4-42E15274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6" y="555304"/>
            <a:ext cx="3260408" cy="216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72D152-588E-48BF-B9AD-F6FF5F2A39F8}"/>
              </a:ext>
            </a:extLst>
          </p:cNvPr>
          <p:cNvSpPr txBox="1"/>
          <p:nvPr/>
        </p:nvSpPr>
        <p:spPr>
          <a:xfrm>
            <a:off x="5950634" y="3249637"/>
            <a:ext cx="34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6 089 695 </a:t>
            </a:r>
            <a:r>
              <a:rPr lang="uk-UA" sz="1800" b="1" dirty="0">
                <a:solidFill>
                  <a:srgbClr val="FFFFFF"/>
                </a:solidFill>
                <a:latin typeface="Roboto"/>
                <a:cs typeface="Roboto"/>
              </a:rPr>
              <a:t>грн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A2DDACF-5844-483E-AAF9-9525FE0CE5C9}"/>
              </a:ext>
            </a:extLst>
          </p:cNvPr>
          <p:cNvSpPr txBox="1"/>
          <p:nvPr/>
        </p:nvSpPr>
        <p:spPr>
          <a:xfrm>
            <a:off x="7390228" y="1949462"/>
            <a:ext cx="3453831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uk-UA" sz="18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1 251 712 </a:t>
            </a:r>
            <a:r>
              <a:rPr lang="uk-UA" sz="1800" b="1" dirty="0">
                <a:solidFill>
                  <a:srgbClr val="FFFFFF"/>
                </a:solidFill>
                <a:latin typeface="Roboto"/>
                <a:cs typeface="Roboto"/>
              </a:rPr>
              <a:t>грн</a:t>
            </a:r>
          </a:p>
          <a:p>
            <a:endParaRPr lang="aa-ET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8A24BB3-94E1-4AE3-95BB-A69D3A33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" y="224107"/>
            <a:ext cx="11412690" cy="1299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C843499-5CDA-4930-87C7-2267D81E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8" y="3176886"/>
            <a:ext cx="11412690" cy="1299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A587FF-D603-4EDF-8B26-4BA8E95BDFCD}"/>
              </a:ext>
            </a:extLst>
          </p:cNvPr>
          <p:cNvSpPr txBox="1"/>
          <p:nvPr/>
        </p:nvSpPr>
        <p:spPr>
          <a:xfrm>
            <a:off x="4059483" y="3513699"/>
            <a:ext cx="77995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Відкрите приміщення молодіжного хабу – сучасного  майданчика для реалізації молодіжних ідей та проектів.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 виступила одним з ініціаторів впровадження зазначеного  проекту по створенню такої структури в нашому місті німецькою  кампанією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GIZ,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кошти якої придбано обладнання та меблі, комп’ютерна та мультимедійна техніка для роботи хабу.  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53737FC-E37C-4A57-9448-E10E4B371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2" y="3805690"/>
            <a:ext cx="3492313" cy="2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851D4B-343A-4533-8D52-50457117D6A1}"/>
              </a:ext>
            </a:extLst>
          </p:cNvPr>
          <p:cNvSpPr txBox="1"/>
          <p:nvPr/>
        </p:nvSpPr>
        <p:spPr>
          <a:xfrm>
            <a:off x="7394177" y="5474920"/>
            <a:ext cx="3930315" cy="9848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uk-UA" sz="18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362,0 тис.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  <a:p>
            <a:endParaRPr lang="aa-E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6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DE0FC-FCAC-4A7F-8ABA-CD1E4DB0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5289" y="616194"/>
            <a:ext cx="7710046" cy="1227065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Р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езультат співпраці з німецькими партнерами став проект будівництва футбольного поля зі штучним покриттям в </a:t>
            </a:r>
            <a:r>
              <a:rPr lang="uk-UA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Берестинському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коледжі Харківської гуманітарно – педагогічної академії.  </a:t>
            </a:r>
            <a:endParaRPr lang="aa-ET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86893AF-7382-4A0A-B693-34AEF075F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1" y="444579"/>
            <a:ext cx="3330995" cy="221662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A44BE8-1D5A-44E3-82B2-BF784A45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" y="224107"/>
            <a:ext cx="11412690" cy="129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6FD565-23F0-4146-9464-5DD80AE35A72}"/>
              </a:ext>
            </a:extLst>
          </p:cNvPr>
          <p:cNvSpPr txBox="1"/>
          <p:nvPr/>
        </p:nvSpPr>
        <p:spPr>
          <a:xfrm>
            <a:off x="6961386" y="1782262"/>
            <a:ext cx="4276577" cy="67710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Roboto"/>
              </a:rPr>
              <a:t>2 000 000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FFFF"/>
                </a:solidFill>
                <a:latin typeface="Roboto"/>
                <a:cs typeface="Roboto"/>
              </a:rPr>
              <a:t>грн</a:t>
            </a:r>
          </a:p>
          <a:p>
            <a:endParaRPr lang="uk-UA" sz="1800" b="1" dirty="0">
              <a:solidFill>
                <a:srgbClr val="FFFFFF"/>
              </a:solidFill>
              <a:latin typeface="Roboto"/>
              <a:cs typeface="Robo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BEB5F22-89A6-47E9-B833-FD422951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0" y="2944368"/>
            <a:ext cx="11412690" cy="129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DD1594-7F63-4B44-B4BB-9787FE975F05}"/>
              </a:ext>
            </a:extLst>
          </p:cNvPr>
          <p:cNvSpPr txBox="1"/>
          <p:nvPr/>
        </p:nvSpPr>
        <p:spPr>
          <a:xfrm>
            <a:off x="4111531" y="3453618"/>
            <a:ext cx="80804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У рамках проекту уряду Німеччини «Розвиток соціальної інфраструктури 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зв’язку зі збільшенням кількості внутрішньо переміщених осіб» громада міста отримала безкоштовно спортивні вуличні тренажери, дитячі майданчики, спортивне обладнання для фітнесу. Вуличні спортивні тренажери в кількості 10 одиниць вартістю 89,1 тис.грн. передані для користування в ДЮСШ.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Берестинський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ДНЗ №5 отримав дитячий ігровий майданчик.</a:t>
            </a:r>
            <a:endParaRPr lang="aa-ET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550A98-4CFB-4FAE-81E0-0AB11567E7EE}"/>
              </a:ext>
            </a:extLst>
          </p:cNvPr>
          <p:cNvSpPr txBox="1"/>
          <p:nvPr/>
        </p:nvSpPr>
        <p:spPr>
          <a:xfrm>
            <a:off x="7162348" y="5664629"/>
            <a:ext cx="4204348" cy="67710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106,6 тис. грн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b="1" dirty="0">
              <a:solidFill>
                <a:srgbClr val="FFFFFF"/>
              </a:solidFill>
              <a:latin typeface="Roboto"/>
              <a:cs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AE520F-FF4A-4D79-A6EC-F91ADDD8C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1" y="3762314"/>
            <a:ext cx="3462018" cy="230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135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3E5D96-22C7-4852-95B2-59D0D5559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9329" y="497193"/>
            <a:ext cx="7723308" cy="4351338"/>
          </a:xfrm>
        </p:spPr>
        <p:txBody>
          <a:bodyPr/>
          <a:lstStyle/>
          <a:p>
            <a:pPr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У 2023 році проект «Забезпечення якості, доступності, ефективності послуг вторинної медичної допомоги  шляхом придбання медичного обладнання для обслуговування мешканців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Берестинського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району та внутрішньо переміщених осіб"  став переможцем обласного конкурсу мініпроєктів "Ефективна медицина в громаді". В ході реалізації проекту були придбані 10 електричних лікарняних ліжок для хірургічного відділення та в неврологічне відділення був придбаний  електронейроміограф.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954E74-35A5-4A23-BF41-C76DC9BF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" y="275759"/>
            <a:ext cx="11412690" cy="129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158E11-D9B1-4729-86E6-2FBE8D6F3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2" y="797054"/>
            <a:ext cx="4308231" cy="215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5916D7-91F5-4CA7-A3B2-F08E97E190AC}"/>
              </a:ext>
            </a:extLst>
          </p:cNvPr>
          <p:cNvSpPr txBox="1"/>
          <p:nvPr/>
        </p:nvSpPr>
        <p:spPr>
          <a:xfrm>
            <a:off x="7526214" y="2341821"/>
            <a:ext cx="3798277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uk-UA" sz="18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1,0 млн. грн</a:t>
            </a:r>
          </a:p>
          <a:p>
            <a:endParaRPr lang="aa-ET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D6D183-C43C-4A79-82E6-25A9A88F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" y="3466791"/>
            <a:ext cx="11412690" cy="129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A6722C-ACBC-465F-9B26-422D329DFDCE}"/>
              </a:ext>
            </a:extLst>
          </p:cNvPr>
          <p:cNvSpPr txBox="1"/>
          <p:nvPr/>
        </p:nvSpPr>
        <p:spPr>
          <a:xfrm>
            <a:off x="4681024" y="3670670"/>
            <a:ext cx="73316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обласному конкурсі «Разом в майбутнє» перемогли проект «Оплата послуг з поточного ремонту тепломережі, водомережі, електропостачання їдальні та придбання обладнання для пункту видачі гарячої їжі для ВПО у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Берестинському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ліцеї №1 ім. О. І. Копиленка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Берестинської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 ради Харківської області» та проект «Поточний ремонт найпростішого укриття зі створенням безпечного простору для інтелектуально-культурного розвитку молоді</a:t>
            </a:r>
            <a:endParaRPr lang="aa-E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63C44F-FF56-4067-A899-CB3BA2036361}"/>
              </a:ext>
            </a:extLst>
          </p:cNvPr>
          <p:cNvSpPr txBox="1"/>
          <p:nvPr/>
        </p:nvSpPr>
        <p:spPr>
          <a:xfrm>
            <a:off x="2644726" y="6077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CC8A67-E70E-4914-9AF5-9AB088662B63}"/>
              </a:ext>
            </a:extLst>
          </p:cNvPr>
          <p:cNvSpPr txBox="1"/>
          <p:nvPr/>
        </p:nvSpPr>
        <p:spPr>
          <a:xfrm>
            <a:off x="7386464" y="5701995"/>
            <a:ext cx="4321619" cy="9848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uk-UA" sz="18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1,0 та 1,5 млн. грн</a:t>
            </a:r>
          </a:p>
          <a:p>
            <a:endParaRPr lang="aa-ET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C6DAF8C-C4C1-45AA-8E6D-9C7086D20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51" y="4051171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357E42-D3CE-4532-9F8B-D8CA77A1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9103" y="763004"/>
            <a:ext cx="7132897" cy="2841539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Берестинська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громада у співпраці з АТ «Укргазвидобування» у 2023 році реалізувала проекти у сфері енергоефективності: проект «Проведення заходів з енергозбереження та безпеки шляхом встановлення освітлення на альтернативних джерелах живлення в м.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Берестин,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селах Берестовенька,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 Піщанка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та   проект «Підготовка до опалювального сезону  - поточний ремонт системи опалення в Хрестищенській гімназії 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Берестинської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міської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 Харківської області (місце компактного проживання внутрішньо переміщених осіб)».  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D390AB-155A-4BFE-BDEE-E575D3CC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" y="275759"/>
            <a:ext cx="11412690" cy="129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A1ED3E3-E820-4E78-A337-77EF1CF54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5" y="828899"/>
            <a:ext cx="4626073" cy="27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2B4012-CC74-48E7-818E-84E93034FF8E}"/>
              </a:ext>
            </a:extLst>
          </p:cNvPr>
          <p:cNvSpPr txBox="1"/>
          <p:nvPr/>
        </p:nvSpPr>
        <p:spPr>
          <a:xfrm>
            <a:off x="7409563" y="3007763"/>
            <a:ext cx="3604513" cy="95410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endParaRPr lang="uk-UA" sz="1800" b="1" spc="-15" dirty="0">
              <a:solidFill>
                <a:schemeClr val="bg1"/>
              </a:solidFill>
              <a:latin typeface="Roboto"/>
              <a:cs typeface="Roboto"/>
            </a:endParaRPr>
          </a:p>
          <a:p>
            <a:r>
              <a:rPr lang="uk-UA" sz="1800" b="1" spc="-15" dirty="0">
                <a:solidFill>
                  <a:schemeClr val="bg1"/>
                </a:solidFill>
                <a:latin typeface="Roboto"/>
                <a:cs typeface="Roboto"/>
              </a:rPr>
              <a:t>Об’єм інвестицій: </a:t>
            </a: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1 200 000 грн</a:t>
            </a:r>
            <a:endParaRPr lang="uk-UA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a-ET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A12DD2D-4E19-4932-B8C1-42BB3FCE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" y="4353045"/>
            <a:ext cx="11412690" cy="1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6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EDE731F-8DF8-4522-A4E7-E472B43827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1" y="1294228"/>
            <a:ext cx="5640369" cy="309806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B94A2-DC8D-4AB0-8208-1F8B1A20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3" y="174600"/>
            <a:ext cx="11619914" cy="111962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Пропозиції для інвесторів</a:t>
            </a:r>
            <a:r>
              <a:rPr lang="uk-UA" dirty="0">
                <a:solidFill>
                  <a:schemeClr val="accent1"/>
                </a:solidFill>
              </a:rPr>
              <a:t/>
            </a:r>
            <a:br>
              <a:rPr lang="uk-UA" dirty="0">
                <a:solidFill>
                  <a:schemeClr val="accent1"/>
                </a:solidFill>
              </a:rPr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0E0D95-F220-4D32-9E7F-A609DC75A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843" y="3842220"/>
            <a:ext cx="5640368" cy="11196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пропозиції по земельним ділянкам </a:t>
            </a:r>
          </a:p>
          <a:p>
            <a:pPr marL="0" indent="0">
              <a:buNone/>
            </a:pPr>
            <a:endParaRPr lang="aa-ET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0BDC2078-BDE8-4B5F-89A8-D828AA372AAE}"/>
              </a:ext>
            </a:extLst>
          </p:cNvPr>
          <p:cNvCxnSpPr>
            <a:cxnSpLocks/>
          </p:cNvCxnSpPr>
          <p:nvPr/>
        </p:nvCxnSpPr>
        <p:spPr>
          <a:xfrm>
            <a:off x="365760" y="4304714"/>
            <a:ext cx="492369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F556BB6-A6BF-434C-8EC9-B1CD48091548}"/>
              </a:ext>
            </a:extLst>
          </p:cNvPr>
          <p:cNvCxnSpPr/>
          <p:nvPr/>
        </p:nvCxnSpPr>
        <p:spPr>
          <a:xfrm>
            <a:off x="337625" y="4642338"/>
            <a:ext cx="341844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331AD75-F6B6-4556-9AEA-3F7DF69AF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57" t="1" b="112"/>
          <a:stretch/>
        </p:blipFill>
        <p:spPr>
          <a:xfrm>
            <a:off x="7941821" y="1435439"/>
            <a:ext cx="3709898" cy="224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FBA6C62-F03D-4C5F-9B7A-CE230BA22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9" y="2966344"/>
            <a:ext cx="314325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ject 26">
            <a:extLst>
              <a:ext uri="{FF2B5EF4-FFF2-40B4-BE49-F238E27FC236}">
                <a16:creationId xmlns="" xmlns:a16="http://schemas.microsoft.com/office/drawing/2014/main" id="{E18677A9-6CD9-46A9-A59B-F46B502709B8}"/>
              </a:ext>
            </a:extLst>
          </p:cNvPr>
          <p:cNvSpPr/>
          <p:nvPr/>
        </p:nvSpPr>
        <p:spPr>
          <a:xfrm>
            <a:off x="7884214" y="5693788"/>
            <a:ext cx="3715021" cy="774700"/>
          </a:xfrm>
          <a:custGeom>
            <a:avLst/>
            <a:gdLst/>
            <a:ahLst/>
            <a:cxnLst/>
            <a:rect l="l" t="t" r="r" b="b"/>
            <a:pathLst>
              <a:path w="2685415" h="774700">
                <a:moveTo>
                  <a:pt x="2684868" y="0"/>
                </a:moveTo>
                <a:lnTo>
                  <a:pt x="0" y="0"/>
                </a:lnTo>
                <a:lnTo>
                  <a:pt x="0" y="774471"/>
                </a:lnTo>
                <a:lnTo>
                  <a:pt x="2684868" y="774471"/>
                </a:lnTo>
                <a:lnTo>
                  <a:pt x="2684868" y="0"/>
                </a:lnTo>
                <a:close/>
              </a:path>
            </a:pathLst>
          </a:custGeom>
          <a:solidFill>
            <a:srgbClr val="ACAF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9">
            <a:extLst>
              <a:ext uri="{FF2B5EF4-FFF2-40B4-BE49-F238E27FC236}">
                <a16:creationId xmlns="" xmlns:a16="http://schemas.microsoft.com/office/drawing/2014/main" id="{393DC4B0-F866-419D-9F01-DE7ECE4A0772}"/>
              </a:ext>
            </a:extLst>
          </p:cNvPr>
          <p:cNvSpPr/>
          <p:nvPr/>
        </p:nvSpPr>
        <p:spPr>
          <a:xfrm>
            <a:off x="8180122" y="5828012"/>
            <a:ext cx="605155" cy="605155"/>
          </a:xfrm>
          <a:custGeom>
            <a:avLst/>
            <a:gdLst/>
            <a:ahLst/>
            <a:cxnLst/>
            <a:rect l="l" t="t" r="r" b="b"/>
            <a:pathLst>
              <a:path w="605155" h="605154">
                <a:moveTo>
                  <a:pt x="283768" y="91097"/>
                </a:moveTo>
                <a:lnTo>
                  <a:pt x="246316" y="84899"/>
                </a:lnTo>
                <a:lnTo>
                  <a:pt x="240118" y="122262"/>
                </a:lnTo>
                <a:lnTo>
                  <a:pt x="277520" y="128600"/>
                </a:lnTo>
                <a:lnTo>
                  <a:pt x="283768" y="91097"/>
                </a:lnTo>
                <a:close/>
              </a:path>
              <a:path w="605155" h="605154">
                <a:moveTo>
                  <a:pt x="358317" y="103517"/>
                </a:moveTo>
                <a:lnTo>
                  <a:pt x="320967" y="97370"/>
                </a:lnTo>
                <a:lnTo>
                  <a:pt x="314794" y="134759"/>
                </a:lnTo>
                <a:lnTo>
                  <a:pt x="352221" y="140982"/>
                </a:lnTo>
                <a:lnTo>
                  <a:pt x="358317" y="103517"/>
                </a:lnTo>
                <a:close/>
              </a:path>
              <a:path w="605155" h="605154">
                <a:moveTo>
                  <a:pt x="604748" y="141744"/>
                </a:moveTo>
                <a:lnTo>
                  <a:pt x="604342" y="140868"/>
                </a:lnTo>
                <a:lnTo>
                  <a:pt x="603796" y="140030"/>
                </a:lnTo>
                <a:lnTo>
                  <a:pt x="603605" y="139141"/>
                </a:lnTo>
                <a:lnTo>
                  <a:pt x="586397" y="101612"/>
                </a:lnTo>
                <a:lnTo>
                  <a:pt x="566750" y="86474"/>
                </a:lnTo>
                <a:lnTo>
                  <a:pt x="566750" y="152234"/>
                </a:lnTo>
                <a:lnTo>
                  <a:pt x="563016" y="166992"/>
                </a:lnTo>
                <a:lnTo>
                  <a:pt x="554507" y="178828"/>
                </a:lnTo>
                <a:lnTo>
                  <a:pt x="542480" y="186550"/>
                </a:lnTo>
                <a:lnTo>
                  <a:pt x="528243" y="188925"/>
                </a:lnTo>
                <a:lnTo>
                  <a:pt x="513575" y="185343"/>
                </a:lnTo>
                <a:lnTo>
                  <a:pt x="501713" y="176872"/>
                </a:lnTo>
                <a:lnTo>
                  <a:pt x="493890" y="164833"/>
                </a:lnTo>
                <a:lnTo>
                  <a:pt x="491388" y="150520"/>
                </a:lnTo>
                <a:lnTo>
                  <a:pt x="494868" y="135890"/>
                </a:lnTo>
                <a:lnTo>
                  <a:pt x="503301" y="123977"/>
                </a:lnTo>
                <a:lnTo>
                  <a:pt x="508914" y="120281"/>
                </a:lnTo>
                <a:lnTo>
                  <a:pt x="515327" y="116078"/>
                </a:lnTo>
                <a:lnTo>
                  <a:pt x="529628" y="113474"/>
                </a:lnTo>
                <a:lnTo>
                  <a:pt x="544449" y="117017"/>
                </a:lnTo>
                <a:lnTo>
                  <a:pt x="556501" y="125628"/>
                </a:lnTo>
                <a:lnTo>
                  <a:pt x="564400" y="137845"/>
                </a:lnTo>
                <a:lnTo>
                  <a:pt x="566750" y="152234"/>
                </a:lnTo>
                <a:lnTo>
                  <a:pt x="566750" y="86474"/>
                </a:lnTo>
                <a:lnTo>
                  <a:pt x="551903" y="79603"/>
                </a:lnTo>
                <a:lnTo>
                  <a:pt x="530834" y="75704"/>
                </a:lnTo>
                <a:lnTo>
                  <a:pt x="510971" y="77698"/>
                </a:lnTo>
                <a:lnTo>
                  <a:pt x="475488" y="98602"/>
                </a:lnTo>
                <a:lnTo>
                  <a:pt x="462965" y="114604"/>
                </a:lnTo>
                <a:lnTo>
                  <a:pt x="458889" y="120281"/>
                </a:lnTo>
                <a:lnTo>
                  <a:pt x="395490" y="109753"/>
                </a:lnTo>
                <a:lnTo>
                  <a:pt x="389267" y="147218"/>
                </a:lnTo>
                <a:lnTo>
                  <a:pt x="419239" y="152234"/>
                </a:lnTo>
                <a:lnTo>
                  <a:pt x="452386" y="157619"/>
                </a:lnTo>
                <a:lnTo>
                  <a:pt x="454355" y="158750"/>
                </a:lnTo>
                <a:lnTo>
                  <a:pt x="469569" y="197535"/>
                </a:lnTo>
                <a:lnTo>
                  <a:pt x="494817" y="218528"/>
                </a:lnTo>
                <a:lnTo>
                  <a:pt x="500443" y="222326"/>
                </a:lnTo>
                <a:lnTo>
                  <a:pt x="491769" y="288099"/>
                </a:lnTo>
                <a:lnTo>
                  <a:pt x="482625" y="358013"/>
                </a:lnTo>
                <a:lnTo>
                  <a:pt x="481584" y="359905"/>
                </a:lnTo>
                <a:lnTo>
                  <a:pt x="434187" y="385267"/>
                </a:lnTo>
                <a:lnTo>
                  <a:pt x="415925" y="430695"/>
                </a:lnTo>
                <a:lnTo>
                  <a:pt x="415734" y="434225"/>
                </a:lnTo>
                <a:lnTo>
                  <a:pt x="414337" y="435216"/>
                </a:lnTo>
                <a:lnTo>
                  <a:pt x="199009" y="492086"/>
                </a:lnTo>
                <a:lnTo>
                  <a:pt x="197624" y="491337"/>
                </a:lnTo>
                <a:lnTo>
                  <a:pt x="197053" y="491020"/>
                </a:lnTo>
                <a:lnTo>
                  <a:pt x="192138" y="483425"/>
                </a:lnTo>
                <a:lnTo>
                  <a:pt x="188849" y="479437"/>
                </a:lnTo>
                <a:lnTo>
                  <a:pt x="185242" y="475767"/>
                </a:lnTo>
                <a:lnTo>
                  <a:pt x="175920" y="467766"/>
                </a:lnTo>
                <a:lnTo>
                  <a:pt x="170040" y="464261"/>
                </a:lnTo>
                <a:lnTo>
                  <a:pt x="170040" y="528980"/>
                </a:lnTo>
                <a:lnTo>
                  <a:pt x="167220" y="543280"/>
                </a:lnTo>
                <a:lnTo>
                  <a:pt x="159194" y="555269"/>
                </a:lnTo>
                <a:lnTo>
                  <a:pt x="147269" y="563537"/>
                </a:lnTo>
                <a:lnTo>
                  <a:pt x="132715" y="566801"/>
                </a:lnTo>
                <a:lnTo>
                  <a:pt x="118173" y="563968"/>
                </a:lnTo>
                <a:lnTo>
                  <a:pt x="106006" y="555739"/>
                </a:lnTo>
                <a:lnTo>
                  <a:pt x="97650" y="543598"/>
                </a:lnTo>
                <a:lnTo>
                  <a:pt x="94615" y="528980"/>
                </a:lnTo>
                <a:lnTo>
                  <a:pt x="97701" y="514502"/>
                </a:lnTo>
                <a:lnTo>
                  <a:pt x="105879" y="502526"/>
                </a:lnTo>
                <a:lnTo>
                  <a:pt x="117843" y="494372"/>
                </a:lnTo>
                <a:lnTo>
                  <a:pt x="132283" y="491337"/>
                </a:lnTo>
                <a:lnTo>
                  <a:pt x="146723" y="494322"/>
                </a:lnTo>
                <a:lnTo>
                  <a:pt x="158711" y="502424"/>
                </a:lnTo>
                <a:lnTo>
                  <a:pt x="166928" y="514388"/>
                </a:lnTo>
                <a:lnTo>
                  <a:pt x="169989" y="528548"/>
                </a:lnTo>
                <a:lnTo>
                  <a:pt x="170040" y="528980"/>
                </a:lnTo>
                <a:lnTo>
                  <a:pt x="170040" y="464261"/>
                </a:lnTo>
                <a:lnTo>
                  <a:pt x="165620" y="461606"/>
                </a:lnTo>
                <a:lnTo>
                  <a:pt x="154470" y="457225"/>
                </a:lnTo>
                <a:lnTo>
                  <a:pt x="142633" y="454482"/>
                </a:lnTo>
                <a:lnTo>
                  <a:pt x="142265" y="453694"/>
                </a:lnTo>
                <a:lnTo>
                  <a:pt x="141986" y="453364"/>
                </a:lnTo>
                <a:lnTo>
                  <a:pt x="122618" y="297408"/>
                </a:lnTo>
                <a:lnTo>
                  <a:pt x="113398" y="224332"/>
                </a:lnTo>
                <a:lnTo>
                  <a:pt x="103619" y="147485"/>
                </a:lnTo>
                <a:lnTo>
                  <a:pt x="104609" y="145732"/>
                </a:lnTo>
                <a:lnTo>
                  <a:pt x="108102" y="143535"/>
                </a:lnTo>
                <a:lnTo>
                  <a:pt x="114261" y="139573"/>
                </a:lnTo>
                <a:lnTo>
                  <a:pt x="140804" y="113372"/>
                </a:lnTo>
                <a:lnTo>
                  <a:pt x="140919" y="113169"/>
                </a:lnTo>
                <a:lnTo>
                  <a:pt x="145580" y="106527"/>
                </a:lnTo>
                <a:lnTo>
                  <a:pt x="203136" y="116039"/>
                </a:lnTo>
                <a:lnTo>
                  <a:pt x="204698" y="106527"/>
                </a:lnTo>
                <a:lnTo>
                  <a:pt x="209308" y="78625"/>
                </a:lnTo>
                <a:lnTo>
                  <a:pt x="152527" y="69253"/>
                </a:lnTo>
                <a:lnTo>
                  <a:pt x="150520" y="68453"/>
                </a:lnTo>
                <a:lnTo>
                  <a:pt x="134264" y="27901"/>
                </a:lnTo>
                <a:lnTo>
                  <a:pt x="113385" y="11061"/>
                </a:lnTo>
                <a:lnTo>
                  <a:pt x="113385" y="75450"/>
                </a:lnTo>
                <a:lnTo>
                  <a:pt x="110528" y="89865"/>
                </a:lnTo>
                <a:lnTo>
                  <a:pt x="102489" y="101866"/>
                </a:lnTo>
                <a:lnTo>
                  <a:pt x="90576" y="110134"/>
                </a:lnTo>
                <a:lnTo>
                  <a:pt x="76060" y="113372"/>
                </a:lnTo>
                <a:lnTo>
                  <a:pt x="61493" y="110515"/>
                </a:lnTo>
                <a:lnTo>
                  <a:pt x="49326" y="102298"/>
                </a:lnTo>
                <a:lnTo>
                  <a:pt x="40982" y="90170"/>
                </a:lnTo>
                <a:lnTo>
                  <a:pt x="37960" y="75704"/>
                </a:lnTo>
                <a:lnTo>
                  <a:pt x="37960" y="75450"/>
                </a:lnTo>
                <a:lnTo>
                  <a:pt x="40995" y="61125"/>
                </a:lnTo>
                <a:lnTo>
                  <a:pt x="49174" y="49149"/>
                </a:lnTo>
                <a:lnTo>
                  <a:pt x="61137" y="40982"/>
                </a:lnTo>
                <a:lnTo>
                  <a:pt x="75615" y="37922"/>
                </a:lnTo>
                <a:lnTo>
                  <a:pt x="90043" y="40894"/>
                </a:lnTo>
                <a:lnTo>
                  <a:pt x="102031" y="48996"/>
                </a:lnTo>
                <a:lnTo>
                  <a:pt x="110248" y="60947"/>
                </a:lnTo>
                <a:lnTo>
                  <a:pt x="113385" y="75450"/>
                </a:lnTo>
                <a:lnTo>
                  <a:pt x="113385" y="11061"/>
                </a:lnTo>
                <a:lnTo>
                  <a:pt x="101752" y="4787"/>
                </a:lnTo>
                <a:lnTo>
                  <a:pt x="96748" y="2768"/>
                </a:lnTo>
                <a:lnTo>
                  <a:pt x="91414" y="1587"/>
                </a:lnTo>
                <a:lnTo>
                  <a:pt x="86220" y="0"/>
                </a:lnTo>
                <a:lnTo>
                  <a:pt x="66154" y="0"/>
                </a:lnTo>
                <a:lnTo>
                  <a:pt x="58813" y="2463"/>
                </a:lnTo>
                <a:lnTo>
                  <a:pt x="51422" y="4826"/>
                </a:lnTo>
                <a:lnTo>
                  <a:pt x="13169" y="32461"/>
                </a:lnTo>
                <a:lnTo>
                  <a:pt x="952" y="63995"/>
                </a:lnTo>
                <a:lnTo>
                  <a:pt x="406" y="65049"/>
                </a:lnTo>
                <a:lnTo>
                  <a:pt x="0" y="66141"/>
                </a:lnTo>
                <a:lnTo>
                  <a:pt x="0" y="83870"/>
                </a:lnTo>
                <a:lnTo>
                  <a:pt x="2349" y="91109"/>
                </a:lnTo>
                <a:lnTo>
                  <a:pt x="4686" y="98602"/>
                </a:lnTo>
                <a:lnTo>
                  <a:pt x="30695" y="136258"/>
                </a:lnTo>
                <a:lnTo>
                  <a:pt x="61671" y="149263"/>
                </a:lnTo>
                <a:lnTo>
                  <a:pt x="63550" y="149821"/>
                </a:lnTo>
                <a:lnTo>
                  <a:pt x="65862" y="150418"/>
                </a:lnTo>
                <a:lnTo>
                  <a:pt x="80606" y="267881"/>
                </a:lnTo>
                <a:lnTo>
                  <a:pt x="94589" y="379984"/>
                </a:lnTo>
                <a:lnTo>
                  <a:pt x="98958" y="415378"/>
                </a:lnTo>
                <a:lnTo>
                  <a:pt x="101612" y="436016"/>
                </a:lnTo>
                <a:lnTo>
                  <a:pt x="104355" y="456234"/>
                </a:lnTo>
                <a:lnTo>
                  <a:pt x="103708" y="459232"/>
                </a:lnTo>
                <a:lnTo>
                  <a:pt x="98031" y="461987"/>
                </a:lnTo>
                <a:lnTo>
                  <a:pt x="79248" y="475411"/>
                </a:lnTo>
                <a:lnTo>
                  <a:pt x="65455" y="493852"/>
                </a:lnTo>
                <a:lnTo>
                  <a:pt x="57721" y="515239"/>
                </a:lnTo>
                <a:lnTo>
                  <a:pt x="57086" y="537425"/>
                </a:lnTo>
                <a:lnTo>
                  <a:pt x="64287" y="561555"/>
                </a:lnTo>
                <a:lnTo>
                  <a:pt x="77546" y="581266"/>
                </a:lnTo>
                <a:lnTo>
                  <a:pt x="95948" y="595591"/>
                </a:lnTo>
                <a:lnTo>
                  <a:pt x="118541" y="603516"/>
                </a:lnTo>
                <a:lnTo>
                  <a:pt x="119634" y="603694"/>
                </a:lnTo>
                <a:lnTo>
                  <a:pt x="120624" y="604316"/>
                </a:lnTo>
                <a:lnTo>
                  <a:pt x="121640" y="604735"/>
                </a:lnTo>
                <a:lnTo>
                  <a:pt x="141744" y="604735"/>
                </a:lnTo>
                <a:lnTo>
                  <a:pt x="188722" y="579361"/>
                </a:lnTo>
                <a:lnTo>
                  <a:pt x="197751" y="566801"/>
                </a:lnTo>
                <a:lnTo>
                  <a:pt x="198348" y="565988"/>
                </a:lnTo>
                <a:lnTo>
                  <a:pt x="204647" y="550786"/>
                </a:lnTo>
                <a:lnTo>
                  <a:pt x="207645" y="533742"/>
                </a:lnTo>
                <a:lnTo>
                  <a:pt x="207937" y="529920"/>
                </a:lnTo>
                <a:lnTo>
                  <a:pt x="209080" y="528548"/>
                </a:lnTo>
                <a:lnTo>
                  <a:pt x="294678" y="506018"/>
                </a:lnTo>
                <a:lnTo>
                  <a:pt x="347383" y="492086"/>
                </a:lnTo>
                <a:lnTo>
                  <a:pt x="424141" y="471741"/>
                </a:lnTo>
                <a:lnTo>
                  <a:pt x="426250" y="472224"/>
                </a:lnTo>
                <a:lnTo>
                  <a:pt x="428561" y="475805"/>
                </a:lnTo>
                <a:lnTo>
                  <a:pt x="445490" y="494322"/>
                </a:lnTo>
                <a:lnTo>
                  <a:pt x="467067" y="506018"/>
                </a:lnTo>
                <a:lnTo>
                  <a:pt x="491185" y="510146"/>
                </a:lnTo>
                <a:lnTo>
                  <a:pt x="515848" y="506018"/>
                </a:lnTo>
                <a:lnTo>
                  <a:pt x="538429" y="493674"/>
                </a:lnTo>
                <a:lnTo>
                  <a:pt x="555244" y="475246"/>
                </a:lnTo>
                <a:lnTo>
                  <a:pt x="556501" y="472325"/>
                </a:lnTo>
                <a:lnTo>
                  <a:pt x="565048" y="452488"/>
                </a:lnTo>
                <a:lnTo>
                  <a:pt x="566623" y="427075"/>
                </a:lnTo>
                <a:lnTo>
                  <a:pt x="562356" y="408406"/>
                </a:lnTo>
                <a:lnTo>
                  <a:pt x="556488" y="396875"/>
                </a:lnTo>
                <a:lnTo>
                  <a:pt x="554151" y="392277"/>
                </a:lnTo>
                <a:lnTo>
                  <a:pt x="542061" y="378752"/>
                </a:lnTo>
                <a:lnTo>
                  <a:pt x="529018" y="369798"/>
                </a:lnTo>
                <a:lnTo>
                  <a:pt x="529018" y="435216"/>
                </a:lnTo>
                <a:lnTo>
                  <a:pt x="525614" y="449808"/>
                </a:lnTo>
                <a:lnTo>
                  <a:pt x="517042" y="461899"/>
                </a:lnTo>
                <a:lnTo>
                  <a:pt x="504837" y="469874"/>
                </a:lnTo>
                <a:lnTo>
                  <a:pt x="490448" y="472325"/>
                </a:lnTo>
                <a:lnTo>
                  <a:pt x="488086" y="471741"/>
                </a:lnTo>
                <a:lnTo>
                  <a:pt x="475729" y="468668"/>
                </a:lnTo>
                <a:lnTo>
                  <a:pt x="463854" y="460197"/>
                </a:lnTo>
                <a:lnTo>
                  <a:pt x="456069" y="448170"/>
                </a:lnTo>
                <a:lnTo>
                  <a:pt x="453580" y="433882"/>
                </a:lnTo>
                <a:lnTo>
                  <a:pt x="457098" y="419277"/>
                </a:lnTo>
                <a:lnTo>
                  <a:pt x="465531" y="407377"/>
                </a:lnTo>
                <a:lnTo>
                  <a:pt x="477570" y="399491"/>
                </a:lnTo>
                <a:lnTo>
                  <a:pt x="491883" y="396875"/>
                </a:lnTo>
                <a:lnTo>
                  <a:pt x="506463" y="400291"/>
                </a:lnTo>
                <a:lnTo>
                  <a:pt x="518401" y="408686"/>
                </a:lnTo>
                <a:lnTo>
                  <a:pt x="526364" y="420712"/>
                </a:lnTo>
                <a:lnTo>
                  <a:pt x="528916" y="434225"/>
                </a:lnTo>
                <a:lnTo>
                  <a:pt x="529018" y="435216"/>
                </a:lnTo>
                <a:lnTo>
                  <a:pt x="529018" y="369798"/>
                </a:lnTo>
                <a:lnTo>
                  <a:pt x="526161" y="367830"/>
                </a:lnTo>
                <a:lnTo>
                  <a:pt x="519887" y="364528"/>
                </a:lnTo>
                <a:lnTo>
                  <a:pt x="531964" y="273215"/>
                </a:lnTo>
                <a:lnTo>
                  <a:pt x="533311" y="263296"/>
                </a:lnTo>
                <a:lnTo>
                  <a:pt x="534695" y="253377"/>
                </a:lnTo>
                <a:lnTo>
                  <a:pt x="536016" y="243446"/>
                </a:lnTo>
                <a:lnTo>
                  <a:pt x="537171" y="233502"/>
                </a:lnTo>
                <a:lnTo>
                  <a:pt x="537692" y="228384"/>
                </a:lnTo>
                <a:lnTo>
                  <a:pt x="538861" y="225920"/>
                </a:lnTo>
                <a:lnTo>
                  <a:pt x="544614" y="224713"/>
                </a:lnTo>
                <a:lnTo>
                  <a:pt x="566305" y="216712"/>
                </a:lnTo>
                <a:lnTo>
                  <a:pt x="583869" y="203225"/>
                </a:lnTo>
                <a:lnTo>
                  <a:pt x="593877" y="188925"/>
                </a:lnTo>
                <a:lnTo>
                  <a:pt x="596557" y="185115"/>
                </a:lnTo>
                <a:lnTo>
                  <a:pt x="603631" y="163271"/>
                </a:lnTo>
                <a:lnTo>
                  <a:pt x="603796" y="162356"/>
                </a:lnTo>
                <a:lnTo>
                  <a:pt x="604367" y="161518"/>
                </a:lnTo>
                <a:lnTo>
                  <a:pt x="604748" y="160642"/>
                </a:lnTo>
                <a:lnTo>
                  <a:pt x="604748" y="141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86049DF-A25B-49CC-8650-BF8FC0101EF9}"/>
              </a:ext>
            </a:extLst>
          </p:cNvPr>
          <p:cNvSpPr txBox="1"/>
          <p:nvPr/>
        </p:nvSpPr>
        <p:spPr>
          <a:xfrm>
            <a:off x="9152716" y="5791315"/>
            <a:ext cx="2499003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740" marR="5080" indent="-206375">
              <a:lnSpc>
                <a:spcPts val="1000"/>
              </a:lnSpc>
              <a:spcBef>
                <a:spcPts val="300"/>
              </a:spcBef>
            </a:pPr>
            <a:r>
              <a:rPr lang="uk-UA" sz="1800" b="1" dirty="0">
                <a:solidFill>
                  <a:srgbClr val="FFFFFF"/>
                </a:solidFill>
                <a:latin typeface="Roboto"/>
                <a:cs typeface="Roboto"/>
              </a:rPr>
              <a:t>Площа земельної</a:t>
            </a:r>
          </a:p>
          <a:p>
            <a:pPr marL="205740" marR="5080" indent="-206375">
              <a:lnSpc>
                <a:spcPts val="1000"/>
              </a:lnSpc>
              <a:spcBef>
                <a:spcPts val="300"/>
              </a:spcBef>
            </a:pPr>
            <a:r>
              <a:rPr lang="uk-UA" sz="1800" b="1" dirty="0">
                <a:solidFill>
                  <a:srgbClr val="FFFFFF"/>
                </a:solidFill>
                <a:latin typeface="Roboto"/>
                <a:cs typeface="Roboto"/>
              </a:rPr>
              <a:t>  </a:t>
            </a:r>
          </a:p>
          <a:p>
            <a:pPr marL="205740" marR="5080" indent="-206375">
              <a:lnSpc>
                <a:spcPts val="1000"/>
              </a:lnSpc>
              <a:spcBef>
                <a:spcPts val="300"/>
              </a:spcBef>
            </a:pPr>
            <a:r>
              <a:rPr lang="uk-UA" sz="1800" b="1" spc="-15" dirty="0">
                <a:solidFill>
                  <a:srgbClr val="FFFFFF"/>
                </a:solidFill>
                <a:latin typeface="Roboto"/>
                <a:cs typeface="Roboto"/>
              </a:rPr>
              <a:t>ділянки</a:t>
            </a:r>
            <a:r>
              <a:rPr lang="ru-RU" sz="1800" b="1" spc="-15" dirty="0">
                <a:solidFill>
                  <a:srgbClr val="FFFFFF"/>
                </a:solidFill>
                <a:latin typeface="Roboto"/>
                <a:cs typeface="Roboto"/>
              </a:rPr>
              <a:t>,  2 </a:t>
            </a:r>
            <a:r>
              <a:rPr lang="ru-RU" sz="1800" b="1" dirty="0">
                <a:solidFill>
                  <a:srgbClr val="FFFFFF"/>
                </a:solidFill>
                <a:latin typeface="Roboto"/>
                <a:cs typeface="Roboto"/>
              </a:rPr>
              <a:t>га</a:t>
            </a:r>
            <a:endParaRPr lang="ru-RU" sz="1800" dirty="0">
              <a:latin typeface="Roboto"/>
              <a:cs typeface="Roboto"/>
            </a:endParaRPr>
          </a:p>
        </p:txBody>
      </p:sp>
      <p:sp>
        <p:nvSpPr>
          <p:cNvPr id="23" name="object 31">
            <a:extLst>
              <a:ext uri="{FF2B5EF4-FFF2-40B4-BE49-F238E27FC236}">
                <a16:creationId xmlns="" xmlns:a16="http://schemas.microsoft.com/office/drawing/2014/main" id="{8F3F234B-B888-4E71-8C69-9296FB37B0C6}"/>
              </a:ext>
            </a:extLst>
          </p:cNvPr>
          <p:cNvSpPr txBox="1"/>
          <p:nvPr/>
        </p:nvSpPr>
        <p:spPr>
          <a:xfrm>
            <a:off x="9033510" y="3777270"/>
            <a:ext cx="3158490" cy="232756"/>
          </a:xfrm>
          <a:prstGeom prst="rect">
            <a:avLst/>
          </a:prstGeom>
          <a:solidFill>
            <a:srgbClr val="EDEDEE"/>
          </a:solidFill>
        </p:spPr>
        <p:txBody>
          <a:bodyPr vert="horz" wrap="square" lIns="0" tIns="7810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615"/>
              </a:spcBef>
            </a:pPr>
            <a:r>
              <a:rPr sz="1000" b="1" spc="-10" dirty="0">
                <a:solidFill>
                  <a:srgbClr val="51738A"/>
                </a:solidFill>
                <a:latin typeface="Roboto"/>
                <a:cs typeface="Roboto"/>
              </a:rPr>
              <a:t>Кадастровий</a:t>
            </a:r>
            <a:r>
              <a:rPr sz="1000" b="1" spc="-2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51738A"/>
                </a:solidFill>
                <a:latin typeface="Roboto"/>
                <a:cs typeface="Roboto"/>
              </a:rPr>
              <a:t>номер</a:t>
            </a:r>
            <a:r>
              <a:rPr sz="1000" b="1" spc="-2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sz="1000" b="1" spc="-10" dirty="0">
                <a:solidFill>
                  <a:srgbClr val="51738A"/>
                </a:solidFill>
                <a:latin typeface="Roboto"/>
                <a:cs typeface="Roboto"/>
              </a:rPr>
              <a:t>6323310100</a:t>
            </a:r>
            <a:r>
              <a:rPr sz="1000" spc="-10" dirty="0">
                <a:solidFill>
                  <a:srgbClr val="51738A"/>
                </a:solidFill>
                <a:latin typeface="Roboto"/>
                <a:cs typeface="Roboto"/>
              </a:rPr>
              <a:t>:</a:t>
            </a:r>
            <a:r>
              <a:rPr lang="uk-UA" sz="1000" spc="-10" dirty="0">
                <a:solidFill>
                  <a:srgbClr val="51738A"/>
                </a:solidFill>
                <a:latin typeface="Roboto"/>
                <a:cs typeface="Roboto"/>
              </a:rPr>
              <a:t>05</a:t>
            </a:r>
            <a:r>
              <a:rPr sz="1000" spc="-10" dirty="0">
                <a:solidFill>
                  <a:srgbClr val="51738A"/>
                </a:solidFill>
                <a:latin typeface="Roboto"/>
                <a:cs typeface="Roboto"/>
              </a:rPr>
              <a:t>:0</a:t>
            </a:r>
            <a:r>
              <a:rPr lang="uk-UA" sz="1000" spc="-10" dirty="0">
                <a:solidFill>
                  <a:srgbClr val="51738A"/>
                </a:solidFill>
                <a:latin typeface="Roboto"/>
                <a:cs typeface="Roboto"/>
              </a:rPr>
              <a:t>01</a:t>
            </a:r>
            <a:r>
              <a:rPr sz="1000" spc="-10" dirty="0">
                <a:solidFill>
                  <a:srgbClr val="51738A"/>
                </a:solidFill>
                <a:latin typeface="Roboto"/>
                <a:cs typeface="Roboto"/>
              </a:rPr>
              <a:t>:00</a:t>
            </a:r>
            <a:r>
              <a:rPr lang="uk-UA" sz="1000" spc="-10" dirty="0">
                <a:solidFill>
                  <a:srgbClr val="51738A"/>
                </a:solidFill>
                <a:latin typeface="Roboto"/>
                <a:cs typeface="Roboto"/>
              </a:rPr>
              <a:t>38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FC3A37-D54D-4A89-8F71-FF8BE16CA753}"/>
              </a:ext>
            </a:extLst>
          </p:cNvPr>
          <p:cNvSpPr txBox="1"/>
          <p:nvPr/>
        </p:nvSpPr>
        <p:spPr>
          <a:xfrm>
            <a:off x="5743802" y="4613267"/>
            <a:ext cx="6437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Земельна ділянка для розміщення та експлуатації основних,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підсобних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 і допоміжних будівель та споруд підприємств переробної, машинобудівної та іншої промисловості.</a:t>
            </a:r>
            <a:endParaRPr lang="aa-E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F1C11D-2E45-4570-9D5C-EBA710E449C3}"/>
              </a:ext>
            </a:extLst>
          </p:cNvPr>
          <p:cNvSpPr txBox="1"/>
          <p:nvPr/>
        </p:nvSpPr>
        <p:spPr>
          <a:xfrm>
            <a:off x="29576" y="5912481"/>
            <a:ext cx="606642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розташування: вул. Українська, 160/2,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Берестин,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Харківської області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80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6">
            <a:extLst>
              <a:ext uri="{FF2B5EF4-FFF2-40B4-BE49-F238E27FC236}">
                <a16:creationId xmlns="" xmlns:a16="http://schemas.microsoft.com/office/drawing/2014/main" id="{1ADFEC4A-5EFD-4CFC-8BE0-E77B687A1588}"/>
              </a:ext>
            </a:extLst>
          </p:cNvPr>
          <p:cNvSpPr/>
          <p:nvPr/>
        </p:nvSpPr>
        <p:spPr>
          <a:xfrm>
            <a:off x="8016710" y="2619372"/>
            <a:ext cx="3628768" cy="646331"/>
          </a:xfrm>
          <a:custGeom>
            <a:avLst/>
            <a:gdLst/>
            <a:ahLst/>
            <a:cxnLst/>
            <a:rect l="l" t="t" r="r" b="b"/>
            <a:pathLst>
              <a:path w="2685415" h="774700">
                <a:moveTo>
                  <a:pt x="2684868" y="0"/>
                </a:moveTo>
                <a:lnTo>
                  <a:pt x="0" y="0"/>
                </a:lnTo>
                <a:lnTo>
                  <a:pt x="0" y="774471"/>
                </a:lnTo>
                <a:lnTo>
                  <a:pt x="2684868" y="774471"/>
                </a:lnTo>
                <a:lnTo>
                  <a:pt x="2684868" y="0"/>
                </a:lnTo>
                <a:close/>
              </a:path>
            </a:pathLst>
          </a:custGeom>
          <a:solidFill>
            <a:srgbClr val="ACAF61"/>
          </a:solidFill>
        </p:spPr>
        <p:txBody>
          <a:bodyPr wrap="square" lIns="0" tIns="0" rIns="0" bIns="0" rtlCol="0"/>
          <a:lstStyle/>
          <a:p>
            <a:pPr marL="205740" marR="5080" indent="-206375">
              <a:lnSpc>
                <a:spcPts val="1000"/>
              </a:lnSpc>
              <a:spcBef>
                <a:spcPts val="300"/>
              </a:spcBef>
            </a:pPr>
            <a:endParaRPr lang="ru-RU" sz="1800" dirty="0">
              <a:latin typeface="Roboto"/>
              <a:cs typeface="Roboto"/>
            </a:endParaRPr>
          </a:p>
          <a:p>
            <a:endParaRPr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12A9C0E-FC81-480B-9FFC-EFBEC8553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357" t="1" b="112"/>
          <a:stretch/>
        </p:blipFill>
        <p:spPr>
          <a:xfrm>
            <a:off x="8629460" y="390815"/>
            <a:ext cx="3370593" cy="204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875CA51-4F90-47CA-9AA3-FD030A216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06" y="1164279"/>
            <a:ext cx="3113348" cy="144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6ED78D4E-C7D5-4088-977A-D35D5D12269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0" y="2715126"/>
            <a:ext cx="5432647" cy="590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1800" dirty="0"/>
              <a:t>Місце розташування: вул. Леб’язська, м. Красноград, Красноградський район, Харківської області</a:t>
            </a:r>
            <a:endParaRPr lang="aa-ET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F807D-CEC2-4D45-9621-64E84DB0F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5" y="238244"/>
            <a:ext cx="11412690" cy="129918"/>
          </a:xfrm>
          <a:prstGeom prst="rect">
            <a:avLst/>
          </a:prstGeom>
        </p:spPr>
      </p:pic>
      <p:sp>
        <p:nvSpPr>
          <p:cNvPr id="11" name="object 29">
            <a:extLst>
              <a:ext uri="{FF2B5EF4-FFF2-40B4-BE49-F238E27FC236}">
                <a16:creationId xmlns="" xmlns:a16="http://schemas.microsoft.com/office/drawing/2014/main" id="{3E5F73EB-85F9-4D52-B544-29BE98CFF529}"/>
              </a:ext>
            </a:extLst>
          </p:cNvPr>
          <p:cNvSpPr/>
          <p:nvPr/>
        </p:nvSpPr>
        <p:spPr>
          <a:xfrm>
            <a:off x="8358431" y="2607740"/>
            <a:ext cx="496302" cy="598108"/>
          </a:xfrm>
          <a:custGeom>
            <a:avLst/>
            <a:gdLst/>
            <a:ahLst/>
            <a:cxnLst/>
            <a:rect l="l" t="t" r="r" b="b"/>
            <a:pathLst>
              <a:path w="605155" h="605154">
                <a:moveTo>
                  <a:pt x="283768" y="91097"/>
                </a:moveTo>
                <a:lnTo>
                  <a:pt x="246316" y="84899"/>
                </a:lnTo>
                <a:lnTo>
                  <a:pt x="240118" y="122262"/>
                </a:lnTo>
                <a:lnTo>
                  <a:pt x="277520" y="128600"/>
                </a:lnTo>
                <a:lnTo>
                  <a:pt x="283768" y="91097"/>
                </a:lnTo>
                <a:close/>
              </a:path>
              <a:path w="605155" h="605154">
                <a:moveTo>
                  <a:pt x="358317" y="103517"/>
                </a:moveTo>
                <a:lnTo>
                  <a:pt x="320967" y="97370"/>
                </a:lnTo>
                <a:lnTo>
                  <a:pt x="314794" y="134759"/>
                </a:lnTo>
                <a:lnTo>
                  <a:pt x="352221" y="140982"/>
                </a:lnTo>
                <a:lnTo>
                  <a:pt x="358317" y="103517"/>
                </a:lnTo>
                <a:close/>
              </a:path>
              <a:path w="605155" h="605154">
                <a:moveTo>
                  <a:pt x="604748" y="141744"/>
                </a:moveTo>
                <a:lnTo>
                  <a:pt x="604342" y="140868"/>
                </a:lnTo>
                <a:lnTo>
                  <a:pt x="603796" y="140030"/>
                </a:lnTo>
                <a:lnTo>
                  <a:pt x="603605" y="139141"/>
                </a:lnTo>
                <a:lnTo>
                  <a:pt x="586397" y="101612"/>
                </a:lnTo>
                <a:lnTo>
                  <a:pt x="566750" y="86474"/>
                </a:lnTo>
                <a:lnTo>
                  <a:pt x="566750" y="152234"/>
                </a:lnTo>
                <a:lnTo>
                  <a:pt x="563016" y="166992"/>
                </a:lnTo>
                <a:lnTo>
                  <a:pt x="554507" y="178828"/>
                </a:lnTo>
                <a:lnTo>
                  <a:pt x="542480" y="186550"/>
                </a:lnTo>
                <a:lnTo>
                  <a:pt x="528243" y="188925"/>
                </a:lnTo>
                <a:lnTo>
                  <a:pt x="513575" y="185343"/>
                </a:lnTo>
                <a:lnTo>
                  <a:pt x="501713" y="176872"/>
                </a:lnTo>
                <a:lnTo>
                  <a:pt x="493890" y="164833"/>
                </a:lnTo>
                <a:lnTo>
                  <a:pt x="491388" y="150520"/>
                </a:lnTo>
                <a:lnTo>
                  <a:pt x="494868" y="135890"/>
                </a:lnTo>
                <a:lnTo>
                  <a:pt x="503301" y="123977"/>
                </a:lnTo>
                <a:lnTo>
                  <a:pt x="508914" y="120281"/>
                </a:lnTo>
                <a:lnTo>
                  <a:pt x="515327" y="116078"/>
                </a:lnTo>
                <a:lnTo>
                  <a:pt x="529628" y="113474"/>
                </a:lnTo>
                <a:lnTo>
                  <a:pt x="544449" y="117017"/>
                </a:lnTo>
                <a:lnTo>
                  <a:pt x="556501" y="125628"/>
                </a:lnTo>
                <a:lnTo>
                  <a:pt x="564400" y="137845"/>
                </a:lnTo>
                <a:lnTo>
                  <a:pt x="566750" y="152234"/>
                </a:lnTo>
                <a:lnTo>
                  <a:pt x="566750" y="86474"/>
                </a:lnTo>
                <a:lnTo>
                  <a:pt x="551903" y="79603"/>
                </a:lnTo>
                <a:lnTo>
                  <a:pt x="530834" y="75704"/>
                </a:lnTo>
                <a:lnTo>
                  <a:pt x="510971" y="77698"/>
                </a:lnTo>
                <a:lnTo>
                  <a:pt x="475488" y="98602"/>
                </a:lnTo>
                <a:lnTo>
                  <a:pt x="462965" y="114604"/>
                </a:lnTo>
                <a:lnTo>
                  <a:pt x="458889" y="120281"/>
                </a:lnTo>
                <a:lnTo>
                  <a:pt x="395490" y="109753"/>
                </a:lnTo>
                <a:lnTo>
                  <a:pt x="389267" y="147218"/>
                </a:lnTo>
                <a:lnTo>
                  <a:pt x="419239" y="152234"/>
                </a:lnTo>
                <a:lnTo>
                  <a:pt x="452386" y="157619"/>
                </a:lnTo>
                <a:lnTo>
                  <a:pt x="454355" y="158750"/>
                </a:lnTo>
                <a:lnTo>
                  <a:pt x="469569" y="197535"/>
                </a:lnTo>
                <a:lnTo>
                  <a:pt x="494817" y="218528"/>
                </a:lnTo>
                <a:lnTo>
                  <a:pt x="500443" y="222326"/>
                </a:lnTo>
                <a:lnTo>
                  <a:pt x="491769" y="288099"/>
                </a:lnTo>
                <a:lnTo>
                  <a:pt x="482625" y="358013"/>
                </a:lnTo>
                <a:lnTo>
                  <a:pt x="481584" y="359905"/>
                </a:lnTo>
                <a:lnTo>
                  <a:pt x="434187" y="385267"/>
                </a:lnTo>
                <a:lnTo>
                  <a:pt x="415925" y="430695"/>
                </a:lnTo>
                <a:lnTo>
                  <a:pt x="415734" y="434225"/>
                </a:lnTo>
                <a:lnTo>
                  <a:pt x="414337" y="435216"/>
                </a:lnTo>
                <a:lnTo>
                  <a:pt x="199009" y="492086"/>
                </a:lnTo>
                <a:lnTo>
                  <a:pt x="197624" y="491337"/>
                </a:lnTo>
                <a:lnTo>
                  <a:pt x="197053" y="491020"/>
                </a:lnTo>
                <a:lnTo>
                  <a:pt x="192138" y="483425"/>
                </a:lnTo>
                <a:lnTo>
                  <a:pt x="188849" y="479437"/>
                </a:lnTo>
                <a:lnTo>
                  <a:pt x="185242" y="475767"/>
                </a:lnTo>
                <a:lnTo>
                  <a:pt x="175920" y="467766"/>
                </a:lnTo>
                <a:lnTo>
                  <a:pt x="170040" y="464261"/>
                </a:lnTo>
                <a:lnTo>
                  <a:pt x="170040" y="528980"/>
                </a:lnTo>
                <a:lnTo>
                  <a:pt x="167220" y="543280"/>
                </a:lnTo>
                <a:lnTo>
                  <a:pt x="159194" y="555269"/>
                </a:lnTo>
                <a:lnTo>
                  <a:pt x="147269" y="563537"/>
                </a:lnTo>
                <a:lnTo>
                  <a:pt x="132715" y="566801"/>
                </a:lnTo>
                <a:lnTo>
                  <a:pt x="118173" y="563968"/>
                </a:lnTo>
                <a:lnTo>
                  <a:pt x="106006" y="555739"/>
                </a:lnTo>
                <a:lnTo>
                  <a:pt x="97650" y="543598"/>
                </a:lnTo>
                <a:lnTo>
                  <a:pt x="94615" y="528980"/>
                </a:lnTo>
                <a:lnTo>
                  <a:pt x="97701" y="514502"/>
                </a:lnTo>
                <a:lnTo>
                  <a:pt x="105879" y="502526"/>
                </a:lnTo>
                <a:lnTo>
                  <a:pt x="117843" y="494372"/>
                </a:lnTo>
                <a:lnTo>
                  <a:pt x="132283" y="491337"/>
                </a:lnTo>
                <a:lnTo>
                  <a:pt x="146723" y="494322"/>
                </a:lnTo>
                <a:lnTo>
                  <a:pt x="158711" y="502424"/>
                </a:lnTo>
                <a:lnTo>
                  <a:pt x="166928" y="514388"/>
                </a:lnTo>
                <a:lnTo>
                  <a:pt x="169989" y="528548"/>
                </a:lnTo>
                <a:lnTo>
                  <a:pt x="170040" y="528980"/>
                </a:lnTo>
                <a:lnTo>
                  <a:pt x="170040" y="464261"/>
                </a:lnTo>
                <a:lnTo>
                  <a:pt x="165620" y="461606"/>
                </a:lnTo>
                <a:lnTo>
                  <a:pt x="154470" y="457225"/>
                </a:lnTo>
                <a:lnTo>
                  <a:pt x="142633" y="454482"/>
                </a:lnTo>
                <a:lnTo>
                  <a:pt x="142265" y="453694"/>
                </a:lnTo>
                <a:lnTo>
                  <a:pt x="141986" y="453364"/>
                </a:lnTo>
                <a:lnTo>
                  <a:pt x="122618" y="297408"/>
                </a:lnTo>
                <a:lnTo>
                  <a:pt x="113398" y="224332"/>
                </a:lnTo>
                <a:lnTo>
                  <a:pt x="103619" y="147485"/>
                </a:lnTo>
                <a:lnTo>
                  <a:pt x="104609" y="145732"/>
                </a:lnTo>
                <a:lnTo>
                  <a:pt x="108102" y="143535"/>
                </a:lnTo>
                <a:lnTo>
                  <a:pt x="114261" y="139573"/>
                </a:lnTo>
                <a:lnTo>
                  <a:pt x="140804" y="113372"/>
                </a:lnTo>
                <a:lnTo>
                  <a:pt x="140919" y="113169"/>
                </a:lnTo>
                <a:lnTo>
                  <a:pt x="145580" y="106527"/>
                </a:lnTo>
                <a:lnTo>
                  <a:pt x="203136" y="116039"/>
                </a:lnTo>
                <a:lnTo>
                  <a:pt x="204698" y="106527"/>
                </a:lnTo>
                <a:lnTo>
                  <a:pt x="209308" y="78625"/>
                </a:lnTo>
                <a:lnTo>
                  <a:pt x="152527" y="69253"/>
                </a:lnTo>
                <a:lnTo>
                  <a:pt x="150520" y="68453"/>
                </a:lnTo>
                <a:lnTo>
                  <a:pt x="134264" y="27901"/>
                </a:lnTo>
                <a:lnTo>
                  <a:pt x="113385" y="11061"/>
                </a:lnTo>
                <a:lnTo>
                  <a:pt x="113385" y="75450"/>
                </a:lnTo>
                <a:lnTo>
                  <a:pt x="110528" y="89865"/>
                </a:lnTo>
                <a:lnTo>
                  <a:pt x="102489" y="101866"/>
                </a:lnTo>
                <a:lnTo>
                  <a:pt x="90576" y="110134"/>
                </a:lnTo>
                <a:lnTo>
                  <a:pt x="76060" y="113372"/>
                </a:lnTo>
                <a:lnTo>
                  <a:pt x="61493" y="110515"/>
                </a:lnTo>
                <a:lnTo>
                  <a:pt x="49326" y="102298"/>
                </a:lnTo>
                <a:lnTo>
                  <a:pt x="40982" y="90170"/>
                </a:lnTo>
                <a:lnTo>
                  <a:pt x="37960" y="75704"/>
                </a:lnTo>
                <a:lnTo>
                  <a:pt x="37960" y="75450"/>
                </a:lnTo>
                <a:lnTo>
                  <a:pt x="40995" y="61125"/>
                </a:lnTo>
                <a:lnTo>
                  <a:pt x="49174" y="49149"/>
                </a:lnTo>
                <a:lnTo>
                  <a:pt x="61137" y="40982"/>
                </a:lnTo>
                <a:lnTo>
                  <a:pt x="75615" y="37922"/>
                </a:lnTo>
                <a:lnTo>
                  <a:pt x="90043" y="40894"/>
                </a:lnTo>
                <a:lnTo>
                  <a:pt x="102031" y="48996"/>
                </a:lnTo>
                <a:lnTo>
                  <a:pt x="110248" y="60947"/>
                </a:lnTo>
                <a:lnTo>
                  <a:pt x="113385" y="75450"/>
                </a:lnTo>
                <a:lnTo>
                  <a:pt x="113385" y="11061"/>
                </a:lnTo>
                <a:lnTo>
                  <a:pt x="101752" y="4787"/>
                </a:lnTo>
                <a:lnTo>
                  <a:pt x="96748" y="2768"/>
                </a:lnTo>
                <a:lnTo>
                  <a:pt x="91414" y="1587"/>
                </a:lnTo>
                <a:lnTo>
                  <a:pt x="86220" y="0"/>
                </a:lnTo>
                <a:lnTo>
                  <a:pt x="66154" y="0"/>
                </a:lnTo>
                <a:lnTo>
                  <a:pt x="58813" y="2463"/>
                </a:lnTo>
                <a:lnTo>
                  <a:pt x="51422" y="4826"/>
                </a:lnTo>
                <a:lnTo>
                  <a:pt x="13169" y="32461"/>
                </a:lnTo>
                <a:lnTo>
                  <a:pt x="952" y="63995"/>
                </a:lnTo>
                <a:lnTo>
                  <a:pt x="406" y="65049"/>
                </a:lnTo>
                <a:lnTo>
                  <a:pt x="0" y="66141"/>
                </a:lnTo>
                <a:lnTo>
                  <a:pt x="0" y="83870"/>
                </a:lnTo>
                <a:lnTo>
                  <a:pt x="2349" y="91109"/>
                </a:lnTo>
                <a:lnTo>
                  <a:pt x="4686" y="98602"/>
                </a:lnTo>
                <a:lnTo>
                  <a:pt x="30695" y="136258"/>
                </a:lnTo>
                <a:lnTo>
                  <a:pt x="61671" y="149263"/>
                </a:lnTo>
                <a:lnTo>
                  <a:pt x="63550" y="149821"/>
                </a:lnTo>
                <a:lnTo>
                  <a:pt x="65862" y="150418"/>
                </a:lnTo>
                <a:lnTo>
                  <a:pt x="80606" y="267881"/>
                </a:lnTo>
                <a:lnTo>
                  <a:pt x="94589" y="379984"/>
                </a:lnTo>
                <a:lnTo>
                  <a:pt x="98958" y="415378"/>
                </a:lnTo>
                <a:lnTo>
                  <a:pt x="101612" y="436016"/>
                </a:lnTo>
                <a:lnTo>
                  <a:pt x="104355" y="456234"/>
                </a:lnTo>
                <a:lnTo>
                  <a:pt x="103708" y="459232"/>
                </a:lnTo>
                <a:lnTo>
                  <a:pt x="98031" y="461987"/>
                </a:lnTo>
                <a:lnTo>
                  <a:pt x="79248" y="475411"/>
                </a:lnTo>
                <a:lnTo>
                  <a:pt x="65455" y="493852"/>
                </a:lnTo>
                <a:lnTo>
                  <a:pt x="57721" y="515239"/>
                </a:lnTo>
                <a:lnTo>
                  <a:pt x="57086" y="537425"/>
                </a:lnTo>
                <a:lnTo>
                  <a:pt x="64287" y="561555"/>
                </a:lnTo>
                <a:lnTo>
                  <a:pt x="77546" y="581266"/>
                </a:lnTo>
                <a:lnTo>
                  <a:pt x="95948" y="595591"/>
                </a:lnTo>
                <a:lnTo>
                  <a:pt x="118541" y="603516"/>
                </a:lnTo>
                <a:lnTo>
                  <a:pt x="119634" y="603694"/>
                </a:lnTo>
                <a:lnTo>
                  <a:pt x="120624" y="604316"/>
                </a:lnTo>
                <a:lnTo>
                  <a:pt x="121640" y="604735"/>
                </a:lnTo>
                <a:lnTo>
                  <a:pt x="141744" y="604735"/>
                </a:lnTo>
                <a:lnTo>
                  <a:pt x="188722" y="579361"/>
                </a:lnTo>
                <a:lnTo>
                  <a:pt x="197751" y="566801"/>
                </a:lnTo>
                <a:lnTo>
                  <a:pt x="198348" y="565988"/>
                </a:lnTo>
                <a:lnTo>
                  <a:pt x="204647" y="550786"/>
                </a:lnTo>
                <a:lnTo>
                  <a:pt x="207645" y="533742"/>
                </a:lnTo>
                <a:lnTo>
                  <a:pt x="207937" y="529920"/>
                </a:lnTo>
                <a:lnTo>
                  <a:pt x="209080" y="528548"/>
                </a:lnTo>
                <a:lnTo>
                  <a:pt x="294678" y="506018"/>
                </a:lnTo>
                <a:lnTo>
                  <a:pt x="347383" y="492086"/>
                </a:lnTo>
                <a:lnTo>
                  <a:pt x="424141" y="471741"/>
                </a:lnTo>
                <a:lnTo>
                  <a:pt x="426250" y="472224"/>
                </a:lnTo>
                <a:lnTo>
                  <a:pt x="428561" y="475805"/>
                </a:lnTo>
                <a:lnTo>
                  <a:pt x="445490" y="494322"/>
                </a:lnTo>
                <a:lnTo>
                  <a:pt x="467067" y="506018"/>
                </a:lnTo>
                <a:lnTo>
                  <a:pt x="491185" y="510146"/>
                </a:lnTo>
                <a:lnTo>
                  <a:pt x="515848" y="506018"/>
                </a:lnTo>
                <a:lnTo>
                  <a:pt x="538429" y="493674"/>
                </a:lnTo>
                <a:lnTo>
                  <a:pt x="555244" y="475246"/>
                </a:lnTo>
                <a:lnTo>
                  <a:pt x="556501" y="472325"/>
                </a:lnTo>
                <a:lnTo>
                  <a:pt x="565048" y="452488"/>
                </a:lnTo>
                <a:lnTo>
                  <a:pt x="566623" y="427075"/>
                </a:lnTo>
                <a:lnTo>
                  <a:pt x="562356" y="408406"/>
                </a:lnTo>
                <a:lnTo>
                  <a:pt x="556488" y="396875"/>
                </a:lnTo>
                <a:lnTo>
                  <a:pt x="554151" y="392277"/>
                </a:lnTo>
                <a:lnTo>
                  <a:pt x="542061" y="378752"/>
                </a:lnTo>
                <a:lnTo>
                  <a:pt x="529018" y="369798"/>
                </a:lnTo>
                <a:lnTo>
                  <a:pt x="529018" y="435216"/>
                </a:lnTo>
                <a:lnTo>
                  <a:pt x="525614" y="449808"/>
                </a:lnTo>
                <a:lnTo>
                  <a:pt x="517042" y="461899"/>
                </a:lnTo>
                <a:lnTo>
                  <a:pt x="504837" y="469874"/>
                </a:lnTo>
                <a:lnTo>
                  <a:pt x="490448" y="472325"/>
                </a:lnTo>
                <a:lnTo>
                  <a:pt x="488086" y="471741"/>
                </a:lnTo>
                <a:lnTo>
                  <a:pt x="475729" y="468668"/>
                </a:lnTo>
                <a:lnTo>
                  <a:pt x="463854" y="460197"/>
                </a:lnTo>
                <a:lnTo>
                  <a:pt x="456069" y="448170"/>
                </a:lnTo>
                <a:lnTo>
                  <a:pt x="453580" y="433882"/>
                </a:lnTo>
                <a:lnTo>
                  <a:pt x="457098" y="419277"/>
                </a:lnTo>
                <a:lnTo>
                  <a:pt x="465531" y="407377"/>
                </a:lnTo>
                <a:lnTo>
                  <a:pt x="477570" y="399491"/>
                </a:lnTo>
                <a:lnTo>
                  <a:pt x="491883" y="396875"/>
                </a:lnTo>
                <a:lnTo>
                  <a:pt x="506463" y="400291"/>
                </a:lnTo>
                <a:lnTo>
                  <a:pt x="518401" y="408686"/>
                </a:lnTo>
                <a:lnTo>
                  <a:pt x="526364" y="420712"/>
                </a:lnTo>
                <a:lnTo>
                  <a:pt x="528916" y="434225"/>
                </a:lnTo>
                <a:lnTo>
                  <a:pt x="529018" y="435216"/>
                </a:lnTo>
                <a:lnTo>
                  <a:pt x="529018" y="369798"/>
                </a:lnTo>
                <a:lnTo>
                  <a:pt x="526161" y="367830"/>
                </a:lnTo>
                <a:lnTo>
                  <a:pt x="519887" y="364528"/>
                </a:lnTo>
                <a:lnTo>
                  <a:pt x="531964" y="273215"/>
                </a:lnTo>
                <a:lnTo>
                  <a:pt x="533311" y="263296"/>
                </a:lnTo>
                <a:lnTo>
                  <a:pt x="534695" y="253377"/>
                </a:lnTo>
                <a:lnTo>
                  <a:pt x="536016" y="243446"/>
                </a:lnTo>
                <a:lnTo>
                  <a:pt x="537171" y="233502"/>
                </a:lnTo>
                <a:lnTo>
                  <a:pt x="537692" y="228384"/>
                </a:lnTo>
                <a:lnTo>
                  <a:pt x="538861" y="225920"/>
                </a:lnTo>
                <a:lnTo>
                  <a:pt x="544614" y="224713"/>
                </a:lnTo>
                <a:lnTo>
                  <a:pt x="566305" y="216712"/>
                </a:lnTo>
                <a:lnTo>
                  <a:pt x="583869" y="203225"/>
                </a:lnTo>
                <a:lnTo>
                  <a:pt x="593877" y="188925"/>
                </a:lnTo>
                <a:lnTo>
                  <a:pt x="596557" y="185115"/>
                </a:lnTo>
                <a:lnTo>
                  <a:pt x="603631" y="163271"/>
                </a:lnTo>
                <a:lnTo>
                  <a:pt x="603796" y="162356"/>
                </a:lnTo>
                <a:lnTo>
                  <a:pt x="604367" y="161518"/>
                </a:lnTo>
                <a:lnTo>
                  <a:pt x="604748" y="160642"/>
                </a:lnTo>
                <a:lnTo>
                  <a:pt x="604748" y="141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870B36-62D5-4792-9F54-BCA105A99936}"/>
              </a:ext>
            </a:extLst>
          </p:cNvPr>
          <p:cNvSpPr txBox="1"/>
          <p:nvPr/>
        </p:nvSpPr>
        <p:spPr>
          <a:xfrm>
            <a:off x="259492" y="491566"/>
            <a:ext cx="61325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 ділянка пропонується під розташування сонячної електростанції.</a:t>
            </a:r>
          </a:p>
          <a:p>
            <a:pPr algn="just"/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ділянки є під’їзна дорога, відстань до найближчої автомагістралі – 0,5 км, найближчої залізничної станції – 0,3 км, до аеропорту – 103 км. Витрат на спорудження додаткової інфраструктури непотрібні, на відстані 1 км розташовано підстанцію для підключення СЕС. Форма передачі ділянки інвестору – довгострокова оренда.</a:t>
            </a:r>
            <a:endParaRPr lang="aa-E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F82C4A-951A-4778-B89E-F2F9088F249E}"/>
              </a:ext>
            </a:extLst>
          </p:cNvPr>
          <p:cNvSpPr txBox="1"/>
          <p:nvPr/>
        </p:nvSpPr>
        <p:spPr>
          <a:xfrm>
            <a:off x="9196454" y="2609971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земельної 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ділянки: 6 га</a:t>
            </a:r>
            <a:endParaRPr lang="aa-E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6E6D2D2-44D6-4FDA-8685-1AC31DC50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8" y="3634402"/>
            <a:ext cx="11412690" cy="1299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0410B3-1CB3-431F-9E7A-4D34A54C051E}"/>
              </a:ext>
            </a:extLst>
          </p:cNvPr>
          <p:cNvSpPr txBox="1"/>
          <p:nvPr/>
        </p:nvSpPr>
        <p:spPr>
          <a:xfrm>
            <a:off x="389655" y="3833248"/>
            <a:ext cx="641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 ділянка несільськогосподарського призначення. </a:t>
            </a:r>
          </a:p>
          <a:p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ділянки підходить автодорога місцевого значення, відстань</a:t>
            </a:r>
          </a:p>
          <a:p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найближчої автомагістралі – 11 км, найближчої залізничної станції - 19 км, до аеропорту – 93 км. Є можливість підведення усіх мереж: відстань до газопроводу -0,03 км; відстань до лінії електропередач – 0,4 км; водопровід відсутній. Форма передачі ділянки інвестору – довгострокова оренда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="" xmlns:a16="http://schemas.microsoft.com/office/drawing/2014/main" id="{5A6204AB-BB7A-4890-945C-CA2F24A8B854}"/>
              </a:ext>
            </a:extLst>
          </p:cNvPr>
          <p:cNvSpPr/>
          <p:nvPr/>
        </p:nvSpPr>
        <p:spPr>
          <a:xfrm>
            <a:off x="7982491" y="5574604"/>
            <a:ext cx="3628768" cy="646331"/>
          </a:xfrm>
          <a:custGeom>
            <a:avLst/>
            <a:gdLst/>
            <a:ahLst/>
            <a:cxnLst/>
            <a:rect l="l" t="t" r="r" b="b"/>
            <a:pathLst>
              <a:path w="2685415" h="774700">
                <a:moveTo>
                  <a:pt x="2684868" y="0"/>
                </a:moveTo>
                <a:lnTo>
                  <a:pt x="0" y="0"/>
                </a:lnTo>
                <a:lnTo>
                  <a:pt x="0" y="774471"/>
                </a:lnTo>
                <a:lnTo>
                  <a:pt x="2684868" y="774471"/>
                </a:lnTo>
                <a:lnTo>
                  <a:pt x="2684868" y="0"/>
                </a:lnTo>
                <a:close/>
              </a:path>
            </a:pathLst>
          </a:custGeom>
          <a:solidFill>
            <a:srgbClr val="ACAF61"/>
          </a:solidFill>
        </p:spPr>
        <p:txBody>
          <a:bodyPr wrap="square" lIns="0" tIns="0" rIns="0" bIns="0" rtlCol="0"/>
          <a:lstStyle/>
          <a:p>
            <a:pPr marL="205740" marR="5080" indent="-206375">
              <a:lnSpc>
                <a:spcPts val="1000"/>
              </a:lnSpc>
              <a:spcBef>
                <a:spcPts val="300"/>
              </a:spcBef>
            </a:pPr>
            <a:endParaRPr lang="ru-RU" sz="1800" dirty="0">
              <a:latin typeface="Roboto"/>
              <a:cs typeface="Roboto"/>
            </a:endParaRPr>
          </a:p>
          <a:p>
            <a:endParaRPr lang="aa-ET" dirty="0"/>
          </a:p>
        </p:txBody>
      </p:sp>
      <p:sp>
        <p:nvSpPr>
          <p:cNvPr id="19" name="object 29">
            <a:extLst>
              <a:ext uri="{FF2B5EF4-FFF2-40B4-BE49-F238E27FC236}">
                <a16:creationId xmlns="" xmlns:a16="http://schemas.microsoft.com/office/drawing/2014/main" id="{822F524D-94FA-45F9-BE5F-E8E4A9BF991C}"/>
              </a:ext>
            </a:extLst>
          </p:cNvPr>
          <p:cNvSpPr/>
          <p:nvPr/>
        </p:nvSpPr>
        <p:spPr>
          <a:xfrm>
            <a:off x="7982491" y="5574604"/>
            <a:ext cx="496302" cy="598108"/>
          </a:xfrm>
          <a:custGeom>
            <a:avLst/>
            <a:gdLst/>
            <a:ahLst/>
            <a:cxnLst/>
            <a:rect l="l" t="t" r="r" b="b"/>
            <a:pathLst>
              <a:path w="605155" h="605154">
                <a:moveTo>
                  <a:pt x="283768" y="91097"/>
                </a:moveTo>
                <a:lnTo>
                  <a:pt x="246316" y="84899"/>
                </a:lnTo>
                <a:lnTo>
                  <a:pt x="240118" y="122262"/>
                </a:lnTo>
                <a:lnTo>
                  <a:pt x="277520" y="128600"/>
                </a:lnTo>
                <a:lnTo>
                  <a:pt x="283768" y="91097"/>
                </a:lnTo>
                <a:close/>
              </a:path>
              <a:path w="605155" h="605154">
                <a:moveTo>
                  <a:pt x="358317" y="103517"/>
                </a:moveTo>
                <a:lnTo>
                  <a:pt x="320967" y="97370"/>
                </a:lnTo>
                <a:lnTo>
                  <a:pt x="314794" y="134759"/>
                </a:lnTo>
                <a:lnTo>
                  <a:pt x="352221" y="140982"/>
                </a:lnTo>
                <a:lnTo>
                  <a:pt x="358317" y="103517"/>
                </a:lnTo>
                <a:close/>
              </a:path>
              <a:path w="605155" h="605154">
                <a:moveTo>
                  <a:pt x="604748" y="141744"/>
                </a:moveTo>
                <a:lnTo>
                  <a:pt x="604342" y="140868"/>
                </a:lnTo>
                <a:lnTo>
                  <a:pt x="603796" y="140030"/>
                </a:lnTo>
                <a:lnTo>
                  <a:pt x="603605" y="139141"/>
                </a:lnTo>
                <a:lnTo>
                  <a:pt x="586397" y="101612"/>
                </a:lnTo>
                <a:lnTo>
                  <a:pt x="566750" y="86474"/>
                </a:lnTo>
                <a:lnTo>
                  <a:pt x="566750" y="152234"/>
                </a:lnTo>
                <a:lnTo>
                  <a:pt x="563016" y="166992"/>
                </a:lnTo>
                <a:lnTo>
                  <a:pt x="554507" y="178828"/>
                </a:lnTo>
                <a:lnTo>
                  <a:pt x="542480" y="186550"/>
                </a:lnTo>
                <a:lnTo>
                  <a:pt x="528243" y="188925"/>
                </a:lnTo>
                <a:lnTo>
                  <a:pt x="513575" y="185343"/>
                </a:lnTo>
                <a:lnTo>
                  <a:pt x="501713" y="176872"/>
                </a:lnTo>
                <a:lnTo>
                  <a:pt x="493890" y="164833"/>
                </a:lnTo>
                <a:lnTo>
                  <a:pt x="491388" y="150520"/>
                </a:lnTo>
                <a:lnTo>
                  <a:pt x="494868" y="135890"/>
                </a:lnTo>
                <a:lnTo>
                  <a:pt x="503301" y="123977"/>
                </a:lnTo>
                <a:lnTo>
                  <a:pt x="508914" y="120281"/>
                </a:lnTo>
                <a:lnTo>
                  <a:pt x="515327" y="116078"/>
                </a:lnTo>
                <a:lnTo>
                  <a:pt x="529628" y="113474"/>
                </a:lnTo>
                <a:lnTo>
                  <a:pt x="544449" y="117017"/>
                </a:lnTo>
                <a:lnTo>
                  <a:pt x="556501" y="125628"/>
                </a:lnTo>
                <a:lnTo>
                  <a:pt x="564400" y="137845"/>
                </a:lnTo>
                <a:lnTo>
                  <a:pt x="566750" y="152234"/>
                </a:lnTo>
                <a:lnTo>
                  <a:pt x="566750" y="86474"/>
                </a:lnTo>
                <a:lnTo>
                  <a:pt x="551903" y="79603"/>
                </a:lnTo>
                <a:lnTo>
                  <a:pt x="530834" y="75704"/>
                </a:lnTo>
                <a:lnTo>
                  <a:pt x="510971" y="77698"/>
                </a:lnTo>
                <a:lnTo>
                  <a:pt x="475488" y="98602"/>
                </a:lnTo>
                <a:lnTo>
                  <a:pt x="462965" y="114604"/>
                </a:lnTo>
                <a:lnTo>
                  <a:pt x="458889" y="120281"/>
                </a:lnTo>
                <a:lnTo>
                  <a:pt x="395490" y="109753"/>
                </a:lnTo>
                <a:lnTo>
                  <a:pt x="389267" y="147218"/>
                </a:lnTo>
                <a:lnTo>
                  <a:pt x="419239" y="152234"/>
                </a:lnTo>
                <a:lnTo>
                  <a:pt x="452386" y="157619"/>
                </a:lnTo>
                <a:lnTo>
                  <a:pt x="454355" y="158750"/>
                </a:lnTo>
                <a:lnTo>
                  <a:pt x="469569" y="197535"/>
                </a:lnTo>
                <a:lnTo>
                  <a:pt x="494817" y="218528"/>
                </a:lnTo>
                <a:lnTo>
                  <a:pt x="500443" y="222326"/>
                </a:lnTo>
                <a:lnTo>
                  <a:pt x="491769" y="288099"/>
                </a:lnTo>
                <a:lnTo>
                  <a:pt x="482625" y="358013"/>
                </a:lnTo>
                <a:lnTo>
                  <a:pt x="481584" y="359905"/>
                </a:lnTo>
                <a:lnTo>
                  <a:pt x="434187" y="385267"/>
                </a:lnTo>
                <a:lnTo>
                  <a:pt x="415925" y="430695"/>
                </a:lnTo>
                <a:lnTo>
                  <a:pt x="415734" y="434225"/>
                </a:lnTo>
                <a:lnTo>
                  <a:pt x="414337" y="435216"/>
                </a:lnTo>
                <a:lnTo>
                  <a:pt x="199009" y="492086"/>
                </a:lnTo>
                <a:lnTo>
                  <a:pt x="197624" y="491337"/>
                </a:lnTo>
                <a:lnTo>
                  <a:pt x="197053" y="491020"/>
                </a:lnTo>
                <a:lnTo>
                  <a:pt x="192138" y="483425"/>
                </a:lnTo>
                <a:lnTo>
                  <a:pt x="188849" y="479437"/>
                </a:lnTo>
                <a:lnTo>
                  <a:pt x="185242" y="475767"/>
                </a:lnTo>
                <a:lnTo>
                  <a:pt x="175920" y="467766"/>
                </a:lnTo>
                <a:lnTo>
                  <a:pt x="170040" y="464261"/>
                </a:lnTo>
                <a:lnTo>
                  <a:pt x="170040" y="528980"/>
                </a:lnTo>
                <a:lnTo>
                  <a:pt x="167220" y="543280"/>
                </a:lnTo>
                <a:lnTo>
                  <a:pt x="159194" y="555269"/>
                </a:lnTo>
                <a:lnTo>
                  <a:pt x="147269" y="563537"/>
                </a:lnTo>
                <a:lnTo>
                  <a:pt x="132715" y="566801"/>
                </a:lnTo>
                <a:lnTo>
                  <a:pt x="118173" y="563968"/>
                </a:lnTo>
                <a:lnTo>
                  <a:pt x="106006" y="555739"/>
                </a:lnTo>
                <a:lnTo>
                  <a:pt x="97650" y="543598"/>
                </a:lnTo>
                <a:lnTo>
                  <a:pt x="94615" y="528980"/>
                </a:lnTo>
                <a:lnTo>
                  <a:pt x="97701" y="514502"/>
                </a:lnTo>
                <a:lnTo>
                  <a:pt x="105879" y="502526"/>
                </a:lnTo>
                <a:lnTo>
                  <a:pt x="117843" y="494372"/>
                </a:lnTo>
                <a:lnTo>
                  <a:pt x="132283" y="491337"/>
                </a:lnTo>
                <a:lnTo>
                  <a:pt x="146723" y="494322"/>
                </a:lnTo>
                <a:lnTo>
                  <a:pt x="158711" y="502424"/>
                </a:lnTo>
                <a:lnTo>
                  <a:pt x="166928" y="514388"/>
                </a:lnTo>
                <a:lnTo>
                  <a:pt x="169989" y="528548"/>
                </a:lnTo>
                <a:lnTo>
                  <a:pt x="170040" y="528980"/>
                </a:lnTo>
                <a:lnTo>
                  <a:pt x="170040" y="464261"/>
                </a:lnTo>
                <a:lnTo>
                  <a:pt x="165620" y="461606"/>
                </a:lnTo>
                <a:lnTo>
                  <a:pt x="154470" y="457225"/>
                </a:lnTo>
                <a:lnTo>
                  <a:pt x="142633" y="454482"/>
                </a:lnTo>
                <a:lnTo>
                  <a:pt x="142265" y="453694"/>
                </a:lnTo>
                <a:lnTo>
                  <a:pt x="141986" y="453364"/>
                </a:lnTo>
                <a:lnTo>
                  <a:pt x="122618" y="297408"/>
                </a:lnTo>
                <a:lnTo>
                  <a:pt x="113398" y="224332"/>
                </a:lnTo>
                <a:lnTo>
                  <a:pt x="103619" y="147485"/>
                </a:lnTo>
                <a:lnTo>
                  <a:pt x="104609" y="145732"/>
                </a:lnTo>
                <a:lnTo>
                  <a:pt x="108102" y="143535"/>
                </a:lnTo>
                <a:lnTo>
                  <a:pt x="114261" y="139573"/>
                </a:lnTo>
                <a:lnTo>
                  <a:pt x="140804" y="113372"/>
                </a:lnTo>
                <a:lnTo>
                  <a:pt x="140919" y="113169"/>
                </a:lnTo>
                <a:lnTo>
                  <a:pt x="145580" y="106527"/>
                </a:lnTo>
                <a:lnTo>
                  <a:pt x="203136" y="116039"/>
                </a:lnTo>
                <a:lnTo>
                  <a:pt x="204698" y="106527"/>
                </a:lnTo>
                <a:lnTo>
                  <a:pt x="209308" y="78625"/>
                </a:lnTo>
                <a:lnTo>
                  <a:pt x="152527" y="69253"/>
                </a:lnTo>
                <a:lnTo>
                  <a:pt x="150520" y="68453"/>
                </a:lnTo>
                <a:lnTo>
                  <a:pt x="134264" y="27901"/>
                </a:lnTo>
                <a:lnTo>
                  <a:pt x="113385" y="11061"/>
                </a:lnTo>
                <a:lnTo>
                  <a:pt x="113385" y="75450"/>
                </a:lnTo>
                <a:lnTo>
                  <a:pt x="110528" y="89865"/>
                </a:lnTo>
                <a:lnTo>
                  <a:pt x="102489" y="101866"/>
                </a:lnTo>
                <a:lnTo>
                  <a:pt x="90576" y="110134"/>
                </a:lnTo>
                <a:lnTo>
                  <a:pt x="76060" y="113372"/>
                </a:lnTo>
                <a:lnTo>
                  <a:pt x="61493" y="110515"/>
                </a:lnTo>
                <a:lnTo>
                  <a:pt x="49326" y="102298"/>
                </a:lnTo>
                <a:lnTo>
                  <a:pt x="40982" y="90170"/>
                </a:lnTo>
                <a:lnTo>
                  <a:pt x="37960" y="75704"/>
                </a:lnTo>
                <a:lnTo>
                  <a:pt x="37960" y="75450"/>
                </a:lnTo>
                <a:lnTo>
                  <a:pt x="40995" y="61125"/>
                </a:lnTo>
                <a:lnTo>
                  <a:pt x="49174" y="49149"/>
                </a:lnTo>
                <a:lnTo>
                  <a:pt x="61137" y="40982"/>
                </a:lnTo>
                <a:lnTo>
                  <a:pt x="75615" y="37922"/>
                </a:lnTo>
                <a:lnTo>
                  <a:pt x="90043" y="40894"/>
                </a:lnTo>
                <a:lnTo>
                  <a:pt x="102031" y="48996"/>
                </a:lnTo>
                <a:lnTo>
                  <a:pt x="110248" y="60947"/>
                </a:lnTo>
                <a:lnTo>
                  <a:pt x="113385" y="75450"/>
                </a:lnTo>
                <a:lnTo>
                  <a:pt x="113385" y="11061"/>
                </a:lnTo>
                <a:lnTo>
                  <a:pt x="101752" y="4787"/>
                </a:lnTo>
                <a:lnTo>
                  <a:pt x="96748" y="2768"/>
                </a:lnTo>
                <a:lnTo>
                  <a:pt x="91414" y="1587"/>
                </a:lnTo>
                <a:lnTo>
                  <a:pt x="86220" y="0"/>
                </a:lnTo>
                <a:lnTo>
                  <a:pt x="66154" y="0"/>
                </a:lnTo>
                <a:lnTo>
                  <a:pt x="58813" y="2463"/>
                </a:lnTo>
                <a:lnTo>
                  <a:pt x="51422" y="4826"/>
                </a:lnTo>
                <a:lnTo>
                  <a:pt x="13169" y="32461"/>
                </a:lnTo>
                <a:lnTo>
                  <a:pt x="952" y="63995"/>
                </a:lnTo>
                <a:lnTo>
                  <a:pt x="406" y="65049"/>
                </a:lnTo>
                <a:lnTo>
                  <a:pt x="0" y="66141"/>
                </a:lnTo>
                <a:lnTo>
                  <a:pt x="0" y="83870"/>
                </a:lnTo>
                <a:lnTo>
                  <a:pt x="2349" y="91109"/>
                </a:lnTo>
                <a:lnTo>
                  <a:pt x="4686" y="98602"/>
                </a:lnTo>
                <a:lnTo>
                  <a:pt x="30695" y="136258"/>
                </a:lnTo>
                <a:lnTo>
                  <a:pt x="61671" y="149263"/>
                </a:lnTo>
                <a:lnTo>
                  <a:pt x="63550" y="149821"/>
                </a:lnTo>
                <a:lnTo>
                  <a:pt x="65862" y="150418"/>
                </a:lnTo>
                <a:lnTo>
                  <a:pt x="80606" y="267881"/>
                </a:lnTo>
                <a:lnTo>
                  <a:pt x="94589" y="379984"/>
                </a:lnTo>
                <a:lnTo>
                  <a:pt x="98958" y="415378"/>
                </a:lnTo>
                <a:lnTo>
                  <a:pt x="101612" y="436016"/>
                </a:lnTo>
                <a:lnTo>
                  <a:pt x="104355" y="456234"/>
                </a:lnTo>
                <a:lnTo>
                  <a:pt x="103708" y="459232"/>
                </a:lnTo>
                <a:lnTo>
                  <a:pt x="98031" y="461987"/>
                </a:lnTo>
                <a:lnTo>
                  <a:pt x="79248" y="475411"/>
                </a:lnTo>
                <a:lnTo>
                  <a:pt x="65455" y="493852"/>
                </a:lnTo>
                <a:lnTo>
                  <a:pt x="57721" y="515239"/>
                </a:lnTo>
                <a:lnTo>
                  <a:pt x="57086" y="537425"/>
                </a:lnTo>
                <a:lnTo>
                  <a:pt x="64287" y="561555"/>
                </a:lnTo>
                <a:lnTo>
                  <a:pt x="77546" y="581266"/>
                </a:lnTo>
                <a:lnTo>
                  <a:pt x="95948" y="595591"/>
                </a:lnTo>
                <a:lnTo>
                  <a:pt x="118541" y="603516"/>
                </a:lnTo>
                <a:lnTo>
                  <a:pt x="119634" y="603694"/>
                </a:lnTo>
                <a:lnTo>
                  <a:pt x="120624" y="604316"/>
                </a:lnTo>
                <a:lnTo>
                  <a:pt x="121640" y="604735"/>
                </a:lnTo>
                <a:lnTo>
                  <a:pt x="141744" y="604735"/>
                </a:lnTo>
                <a:lnTo>
                  <a:pt x="188722" y="579361"/>
                </a:lnTo>
                <a:lnTo>
                  <a:pt x="197751" y="566801"/>
                </a:lnTo>
                <a:lnTo>
                  <a:pt x="198348" y="565988"/>
                </a:lnTo>
                <a:lnTo>
                  <a:pt x="204647" y="550786"/>
                </a:lnTo>
                <a:lnTo>
                  <a:pt x="207645" y="533742"/>
                </a:lnTo>
                <a:lnTo>
                  <a:pt x="207937" y="529920"/>
                </a:lnTo>
                <a:lnTo>
                  <a:pt x="209080" y="528548"/>
                </a:lnTo>
                <a:lnTo>
                  <a:pt x="294678" y="506018"/>
                </a:lnTo>
                <a:lnTo>
                  <a:pt x="347383" y="492086"/>
                </a:lnTo>
                <a:lnTo>
                  <a:pt x="424141" y="471741"/>
                </a:lnTo>
                <a:lnTo>
                  <a:pt x="426250" y="472224"/>
                </a:lnTo>
                <a:lnTo>
                  <a:pt x="428561" y="475805"/>
                </a:lnTo>
                <a:lnTo>
                  <a:pt x="445490" y="494322"/>
                </a:lnTo>
                <a:lnTo>
                  <a:pt x="467067" y="506018"/>
                </a:lnTo>
                <a:lnTo>
                  <a:pt x="491185" y="510146"/>
                </a:lnTo>
                <a:lnTo>
                  <a:pt x="515848" y="506018"/>
                </a:lnTo>
                <a:lnTo>
                  <a:pt x="538429" y="493674"/>
                </a:lnTo>
                <a:lnTo>
                  <a:pt x="555244" y="475246"/>
                </a:lnTo>
                <a:lnTo>
                  <a:pt x="556501" y="472325"/>
                </a:lnTo>
                <a:lnTo>
                  <a:pt x="565048" y="452488"/>
                </a:lnTo>
                <a:lnTo>
                  <a:pt x="566623" y="427075"/>
                </a:lnTo>
                <a:lnTo>
                  <a:pt x="562356" y="408406"/>
                </a:lnTo>
                <a:lnTo>
                  <a:pt x="556488" y="396875"/>
                </a:lnTo>
                <a:lnTo>
                  <a:pt x="554151" y="392277"/>
                </a:lnTo>
                <a:lnTo>
                  <a:pt x="542061" y="378752"/>
                </a:lnTo>
                <a:lnTo>
                  <a:pt x="529018" y="369798"/>
                </a:lnTo>
                <a:lnTo>
                  <a:pt x="529018" y="435216"/>
                </a:lnTo>
                <a:lnTo>
                  <a:pt x="525614" y="449808"/>
                </a:lnTo>
                <a:lnTo>
                  <a:pt x="517042" y="461899"/>
                </a:lnTo>
                <a:lnTo>
                  <a:pt x="504837" y="469874"/>
                </a:lnTo>
                <a:lnTo>
                  <a:pt x="490448" y="472325"/>
                </a:lnTo>
                <a:lnTo>
                  <a:pt x="488086" y="471741"/>
                </a:lnTo>
                <a:lnTo>
                  <a:pt x="475729" y="468668"/>
                </a:lnTo>
                <a:lnTo>
                  <a:pt x="463854" y="460197"/>
                </a:lnTo>
                <a:lnTo>
                  <a:pt x="456069" y="448170"/>
                </a:lnTo>
                <a:lnTo>
                  <a:pt x="453580" y="433882"/>
                </a:lnTo>
                <a:lnTo>
                  <a:pt x="457098" y="419277"/>
                </a:lnTo>
                <a:lnTo>
                  <a:pt x="465531" y="407377"/>
                </a:lnTo>
                <a:lnTo>
                  <a:pt x="477570" y="399491"/>
                </a:lnTo>
                <a:lnTo>
                  <a:pt x="491883" y="396875"/>
                </a:lnTo>
                <a:lnTo>
                  <a:pt x="506463" y="400291"/>
                </a:lnTo>
                <a:lnTo>
                  <a:pt x="518401" y="408686"/>
                </a:lnTo>
                <a:lnTo>
                  <a:pt x="526364" y="420712"/>
                </a:lnTo>
                <a:lnTo>
                  <a:pt x="528916" y="434225"/>
                </a:lnTo>
                <a:lnTo>
                  <a:pt x="529018" y="435216"/>
                </a:lnTo>
                <a:lnTo>
                  <a:pt x="529018" y="369798"/>
                </a:lnTo>
                <a:lnTo>
                  <a:pt x="526161" y="367830"/>
                </a:lnTo>
                <a:lnTo>
                  <a:pt x="519887" y="364528"/>
                </a:lnTo>
                <a:lnTo>
                  <a:pt x="531964" y="273215"/>
                </a:lnTo>
                <a:lnTo>
                  <a:pt x="533311" y="263296"/>
                </a:lnTo>
                <a:lnTo>
                  <a:pt x="534695" y="253377"/>
                </a:lnTo>
                <a:lnTo>
                  <a:pt x="536016" y="243446"/>
                </a:lnTo>
                <a:lnTo>
                  <a:pt x="537171" y="233502"/>
                </a:lnTo>
                <a:lnTo>
                  <a:pt x="537692" y="228384"/>
                </a:lnTo>
                <a:lnTo>
                  <a:pt x="538861" y="225920"/>
                </a:lnTo>
                <a:lnTo>
                  <a:pt x="544614" y="224713"/>
                </a:lnTo>
                <a:lnTo>
                  <a:pt x="566305" y="216712"/>
                </a:lnTo>
                <a:lnTo>
                  <a:pt x="583869" y="203225"/>
                </a:lnTo>
                <a:lnTo>
                  <a:pt x="593877" y="188925"/>
                </a:lnTo>
                <a:lnTo>
                  <a:pt x="596557" y="185115"/>
                </a:lnTo>
                <a:lnTo>
                  <a:pt x="603631" y="163271"/>
                </a:lnTo>
                <a:lnTo>
                  <a:pt x="603796" y="162356"/>
                </a:lnTo>
                <a:lnTo>
                  <a:pt x="604367" y="161518"/>
                </a:lnTo>
                <a:lnTo>
                  <a:pt x="604748" y="160642"/>
                </a:lnTo>
                <a:lnTo>
                  <a:pt x="604748" y="141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418D39-1174-45F6-BFB0-47233CAC1D10}"/>
              </a:ext>
            </a:extLst>
          </p:cNvPr>
          <p:cNvSpPr txBox="1"/>
          <p:nvPr/>
        </p:nvSpPr>
        <p:spPr>
          <a:xfrm>
            <a:off x="8941231" y="5526381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земельної 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ділянки: 15 га</a:t>
            </a:r>
            <a:endParaRPr lang="aa-ET" dirty="0"/>
          </a:p>
        </p:txBody>
      </p:sp>
      <p:sp>
        <p:nvSpPr>
          <p:cNvPr id="26" name="Объект 6">
            <a:extLst>
              <a:ext uri="{FF2B5EF4-FFF2-40B4-BE49-F238E27FC236}">
                <a16:creationId xmlns="" xmlns:a16="http://schemas.microsoft.com/office/drawing/2014/main" id="{E457470B-FAFD-47BE-9C38-2B7B8D71C21D}"/>
              </a:ext>
            </a:extLst>
          </p:cNvPr>
          <p:cNvSpPr txBox="1">
            <a:spLocks/>
          </p:cNvSpPr>
          <p:nvPr/>
        </p:nvSpPr>
        <p:spPr>
          <a:xfrm>
            <a:off x="0" y="2697825"/>
            <a:ext cx="5432647" cy="590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розташування: вул. Леб’язська, м.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Берестин,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Харківської області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8890449-7190-4B48-AEAE-EBC06B9EDAA8}"/>
              </a:ext>
            </a:extLst>
          </p:cNvPr>
          <p:cNvSpPr txBox="1"/>
          <p:nvPr/>
        </p:nvSpPr>
        <p:spPr>
          <a:xfrm>
            <a:off x="0" y="5897769"/>
            <a:ext cx="612277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розташування: 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Харківської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88580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B2CB2-8784-4B60-9580-0E503110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 інвестори та партнери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C629D5-9298-41C9-8721-A609A015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8816" y="1932255"/>
            <a:ext cx="634804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400" dirty="0"/>
              <a:t>	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Вашій увазі </a:t>
            </a:r>
            <a:r>
              <a:rPr lang="uk-UA" sz="1900" noProof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інвестеційний 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uk-UA" sz="19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</a:t>
            </a:r>
            <a:r>
              <a:rPr lang="uk-UA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територіальної громади Харківської області.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 завданням соціально-економічної політики є зміцнення та подальший розвиток економіки громади, </a:t>
            </a:r>
            <a:r>
              <a:rPr lang="uk-UA" sz="1900" noProof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сворення сприятливого середовища для стабільної роботи підприємств. Поліпшення рівня життя мешканців громади. Ресурсна база, економічний потенціал, наявна інфраструктура та перспективи її розвитку утворюють для громади значний інвестеційний простір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Ми вітаємо появу у нас передових, сучасних, екологічно  чистих технологій, нових виробничих підприємств, соціально орієнтовних об’єктів.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свого боку ми готові до співпраці з потенціальними партнерами.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Берестинською</a:t>
            </a:r>
            <a:r>
              <a:rPr lang="uk-UA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громадою.</a:t>
            </a:r>
          </a:p>
          <a:p>
            <a:pPr marL="0" indent="0" algn="r">
              <a:buNone/>
            </a:pP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З </a:t>
            </a:r>
            <a:r>
              <a:rPr lang="uk-UA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 міський голова</a:t>
            </a:r>
          </a:p>
          <a:p>
            <a:pPr marL="0" indent="0" algn="r">
              <a:buNone/>
            </a:pPr>
            <a:r>
              <a:rPr lang="uk-UA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Кривенко</a:t>
            </a:r>
            <a:endParaRPr lang="aa-ET" sz="1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9683B71-A22B-42C1-ACBB-6E6EEB1D5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516" t="12948" r="12084"/>
          <a:stretch/>
        </p:blipFill>
        <p:spPr>
          <a:xfrm>
            <a:off x="1087902" y="1522787"/>
            <a:ext cx="4131212" cy="517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41B2FD4-527A-4ADF-9BE6-E6B643252571}"/>
              </a:ext>
            </a:extLst>
          </p:cNvPr>
          <p:cNvCxnSpPr>
            <a:cxnSpLocks/>
          </p:cNvCxnSpPr>
          <p:nvPr/>
        </p:nvCxnSpPr>
        <p:spPr>
          <a:xfrm>
            <a:off x="1955409" y="1308295"/>
            <a:ext cx="845468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61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752B3C81-236E-40A2-A049-4A7275E44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7" t="1" b="112"/>
          <a:stretch/>
        </p:blipFill>
        <p:spPr>
          <a:xfrm>
            <a:off x="8283471" y="569141"/>
            <a:ext cx="3673895" cy="222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7380458-659B-4CE9-BE89-D3CB50AC6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4451" y="1453322"/>
            <a:ext cx="3640738" cy="1688561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CDE2B67-AE85-4221-8B4E-22D803698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51" y="3143703"/>
            <a:ext cx="5181600" cy="64353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розташування: м.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Берестин,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Берестинський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Харківської області</a:t>
            </a:r>
          </a:p>
          <a:p>
            <a:pPr marL="0" indent="0">
              <a:buNone/>
            </a:pPr>
            <a:endParaRPr lang="aa-ET" dirty="0"/>
          </a:p>
        </p:txBody>
      </p:sp>
      <p:sp>
        <p:nvSpPr>
          <p:cNvPr id="10" name="object 26">
            <a:extLst>
              <a:ext uri="{FF2B5EF4-FFF2-40B4-BE49-F238E27FC236}">
                <a16:creationId xmlns="" xmlns:a16="http://schemas.microsoft.com/office/drawing/2014/main" id="{B491E34F-5B36-4A89-B650-2557AE42BCA2}"/>
              </a:ext>
            </a:extLst>
          </p:cNvPr>
          <p:cNvSpPr/>
          <p:nvPr/>
        </p:nvSpPr>
        <p:spPr>
          <a:xfrm>
            <a:off x="7687962" y="3182888"/>
            <a:ext cx="3628768" cy="646331"/>
          </a:xfrm>
          <a:custGeom>
            <a:avLst/>
            <a:gdLst/>
            <a:ahLst/>
            <a:cxnLst/>
            <a:rect l="l" t="t" r="r" b="b"/>
            <a:pathLst>
              <a:path w="2685415" h="774700">
                <a:moveTo>
                  <a:pt x="2684868" y="0"/>
                </a:moveTo>
                <a:lnTo>
                  <a:pt x="0" y="0"/>
                </a:lnTo>
                <a:lnTo>
                  <a:pt x="0" y="774471"/>
                </a:lnTo>
                <a:lnTo>
                  <a:pt x="2684868" y="774471"/>
                </a:lnTo>
                <a:lnTo>
                  <a:pt x="2684868" y="0"/>
                </a:lnTo>
                <a:close/>
              </a:path>
            </a:pathLst>
          </a:custGeom>
          <a:solidFill>
            <a:srgbClr val="ACAF61"/>
          </a:solidFill>
        </p:spPr>
        <p:txBody>
          <a:bodyPr wrap="square" lIns="0" tIns="0" rIns="0" bIns="0" rtlCol="0"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Площа земельної 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ділянки: 15 га</a:t>
            </a:r>
            <a:endParaRPr lang="aa-ET" dirty="0"/>
          </a:p>
        </p:txBody>
      </p:sp>
      <p:sp>
        <p:nvSpPr>
          <p:cNvPr id="11" name="object 29">
            <a:extLst>
              <a:ext uri="{FF2B5EF4-FFF2-40B4-BE49-F238E27FC236}">
                <a16:creationId xmlns="" xmlns:a16="http://schemas.microsoft.com/office/drawing/2014/main" id="{66C3AA1F-04BC-47ED-A9CC-A012C5AEAF4F}"/>
              </a:ext>
            </a:extLst>
          </p:cNvPr>
          <p:cNvSpPr/>
          <p:nvPr/>
        </p:nvSpPr>
        <p:spPr>
          <a:xfrm>
            <a:off x="8035320" y="3231297"/>
            <a:ext cx="496302" cy="598108"/>
          </a:xfrm>
          <a:custGeom>
            <a:avLst/>
            <a:gdLst/>
            <a:ahLst/>
            <a:cxnLst/>
            <a:rect l="l" t="t" r="r" b="b"/>
            <a:pathLst>
              <a:path w="605155" h="605154">
                <a:moveTo>
                  <a:pt x="283768" y="91097"/>
                </a:moveTo>
                <a:lnTo>
                  <a:pt x="246316" y="84899"/>
                </a:lnTo>
                <a:lnTo>
                  <a:pt x="240118" y="122262"/>
                </a:lnTo>
                <a:lnTo>
                  <a:pt x="277520" y="128600"/>
                </a:lnTo>
                <a:lnTo>
                  <a:pt x="283768" y="91097"/>
                </a:lnTo>
                <a:close/>
              </a:path>
              <a:path w="605155" h="605154">
                <a:moveTo>
                  <a:pt x="358317" y="103517"/>
                </a:moveTo>
                <a:lnTo>
                  <a:pt x="320967" y="97370"/>
                </a:lnTo>
                <a:lnTo>
                  <a:pt x="314794" y="134759"/>
                </a:lnTo>
                <a:lnTo>
                  <a:pt x="352221" y="140982"/>
                </a:lnTo>
                <a:lnTo>
                  <a:pt x="358317" y="103517"/>
                </a:lnTo>
                <a:close/>
              </a:path>
              <a:path w="605155" h="605154">
                <a:moveTo>
                  <a:pt x="604748" y="141744"/>
                </a:moveTo>
                <a:lnTo>
                  <a:pt x="604342" y="140868"/>
                </a:lnTo>
                <a:lnTo>
                  <a:pt x="603796" y="140030"/>
                </a:lnTo>
                <a:lnTo>
                  <a:pt x="603605" y="139141"/>
                </a:lnTo>
                <a:lnTo>
                  <a:pt x="586397" y="101612"/>
                </a:lnTo>
                <a:lnTo>
                  <a:pt x="566750" y="86474"/>
                </a:lnTo>
                <a:lnTo>
                  <a:pt x="566750" y="152234"/>
                </a:lnTo>
                <a:lnTo>
                  <a:pt x="563016" y="166992"/>
                </a:lnTo>
                <a:lnTo>
                  <a:pt x="554507" y="178828"/>
                </a:lnTo>
                <a:lnTo>
                  <a:pt x="542480" y="186550"/>
                </a:lnTo>
                <a:lnTo>
                  <a:pt x="528243" y="188925"/>
                </a:lnTo>
                <a:lnTo>
                  <a:pt x="513575" y="185343"/>
                </a:lnTo>
                <a:lnTo>
                  <a:pt x="501713" y="176872"/>
                </a:lnTo>
                <a:lnTo>
                  <a:pt x="493890" y="164833"/>
                </a:lnTo>
                <a:lnTo>
                  <a:pt x="491388" y="150520"/>
                </a:lnTo>
                <a:lnTo>
                  <a:pt x="494868" y="135890"/>
                </a:lnTo>
                <a:lnTo>
                  <a:pt x="503301" y="123977"/>
                </a:lnTo>
                <a:lnTo>
                  <a:pt x="508914" y="120281"/>
                </a:lnTo>
                <a:lnTo>
                  <a:pt x="515327" y="116078"/>
                </a:lnTo>
                <a:lnTo>
                  <a:pt x="529628" y="113474"/>
                </a:lnTo>
                <a:lnTo>
                  <a:pt x="544449" y="117017"/>
                </a:lnTo>
                <a:lnTo>
                  <a:pt x="556501" y="125628"/>
                </a:lnTo>
                <a:lnTo>
                  <a:pt x="564400" y="137845"/>
                </a:lnTo>
                <a:lnTo>
                  <a:pt x="566750" y="152234"/>
                </a:lnTo>
                <a:lnTo>
                  <a:pt x="566750" y="86474"/>
                </a:lnTo>
                <a:lnTo>
                  <a:pt x="551903" y="79603"/>
                </a:lnTo>
                <a:lnTo>
                  <a:pt x="530834" y="75704"/>
                </a:lnTo>
                <a:lnTo>
                  <a:pt x="510971" y="77698"/>
                </a:lnTo>
                <a:lnTo>
                  <a:pt x="475488" y="98602"/>
                </a:lnTo>
                <a:lnTo>
                  <a:pt x="462965" y="114604"/>
                </a:lnTo>
                <a:lnTo>
                  <a:pt x="458889" y="120281"/>
                </a:lnTo>
                <a:lnTo>
                  <a:pt x="395490" y="109753"/>
                </a:lnTo>
                <a:lnTo>
                  <a:pt x="389267" y="147218"/>
                </a:lnTo>
                <a:lnTo>
                  <a:pt x="419239" y="152234"/>
                </a:lnTo>
                <a:lnTo>
                  <a:pt x="452386" y="157619"/>
                </a:lnTo>
                <a:lnTo>
                  <a:pt x="454355" y="158750"/>
                </a:lnTo>
                <a:lnTo>
                  <a:pt x="469569" y="197535"/>
                </a:lnTo>
                <a:lnTo>
                  <a:pt x="494817" y="218528"/>
                </a:lnTo>
                <a:lnTo>
                  <a:pt x="500443" y="222326"/>
                </a:lnTo>
                <a:lnTo>
                  <a:pt x="491769" y="288099"/>
                </a:lnTo>
                <a:lnTo>
                  <a:pt x="482625" y="358013"/>
                </a:lnTo>
                <a:lnTo>
                  <a:pt x="481584" y="359905"/>
                </a:lnTo>
                <a:lnTo>
                  <a:pt x="434187" y="385267"/>
                </a:lnTo>
                <a:lnTo>
                  <a:pt x="415925" y="430695"/>
                </a:lnTo>
                <a:lnTo>
                  <a:pt x="415734" y="434225"/>
                </a:lnTo>
                <a:lnTo>
                  <a:pt x="414337" y="435216"/>
                </a:lnTo>
                <a:lnTo>
                  <a:pt x="199009" y="492086"/>
                </a:lnTo>
                <a:lnTo>
                  <a:pt x="197624" y="491337"/>
                </a:lnTo>
                <a:lnTo>
                  <a:pt x="197053" y="491020"/>
                </a:lnTo>
                <a:lnTo>
                  <a:pt x="192138" y="483425"/>
                </a:lnTo>
                <a:lnTo>
                  <a:pt x="188849" y="479437"/>
                </a:lnTo>
                <a:lnTo>
                  <a:pt x="185242" y="475767"/>
                </a:lnTo>
                <a:lnTo>
                  <a:pt x="175920" y="467766"/>
                </a:lnTo>
                <a:lnTo>
                  <a:pt x="170040" y="464261"/>
                </a:lnTo>
                <a:lnTo>
                  <a:pt x="170040" y="528980"/>
                </a:lnTo>
                <a:lnTo>
                  <a:pt x="167220" y="543280"/>
                </a:lnTo>
                <a:lnTo>
                  <a:pt x="159194" y="555269"/>
                </a:lnTo>
                <a:lnTo>
                  <a:pt x="147269" y="563537"/>
                </a:lnTo>
                <a:lnTo>
                  <a:pt x="132715" y="566801"/>
                </a:lnTo>
                <a:lnTo>
                  <a:pt x="118173" y="563968"/>
                </a:lnTo>
                <a:lnTo>
                  <a:pt x="106006" y="555739"/>
                </a:lnTo>
                <a:lnTo>
                  <a:pt x="97650" y="543598"/>
                </a:lnTo>
                <a:lnTo>
                  <a:pt x="94615" y="528980"/>
                </a:lnTo>
                <a:lnTo>
                  <a:pt x="97701" y="514502"/>
                </a:lnTo>
                <a:lnTo>
                  <a:pt x="105879" y="502526"/>
                </a:lnTo>
                <a:lnTo>
                  <a:pt x="117843" y="494372"/>
                </a:lnTo>
                <a:lnTo>
                  <a:pt x="132283" y="491337"/>
                </a:lnTo>
                <a:lnTo>
                  <a:pt x="146723" y="494322"/>
                </a:lnTo>
                <a:lnTo>
                  <a:pt x="158711" y="502424"/>
                </a:lnTo>
                <a:lnTo>
                  <a:pt x="166928" y="514388"/>
                </a:lnTo>
                <a:lnTo>
                  <a:pt x="169989" y="528548"/>
                </a:lnTo>
                <a:lnTo>
                  <a:pt x="170040" y="528980"/>
                </a:lnTo>
                <a:lnTo>
                  <a:pt x="170040" y="464261"/>
                </a:lnTo>
                <a:lnTo>
                  <a:pt x="165620" y="461606"/>
                </a:lnTo>
                <a:lnTo>
                  <a:pt x="154470" y="457225"/>
                </a:lnTo>
                <a:lnTo>
                  <a:pt x="142633" y="454482"/>
                </a:lnTo>
                <a:lnTo>
                  <a:pt x="142265" y="453694"/>
                </a:lnTo>
                <a:lnTo>
                  <a:pt x="141986" y="453364"/>
                </a:lnTo>
                <a:lnTo>
                  <a:pt x="122618" y="297408"/>
                </a:lnTo>
                <a:lnTo>
                  <a:pt x="113398" y="224332"/>
                </a:lnTo>
                <a:lnTo>
                  <a:pt x="103619" y="147485"/>
                </a:lnTo>
                <a:lnTo>
                  <a:pt x="104609" y="145732"/>
                </a:lnTo>
                <a:lnTo>
                  <a:pt x="108102" y="143535"/>
                </a:lnTo>
                <a:lnTo>
                  <a:pt x="114261" y="139573"/>
                </a:lnTo>
                <a:lnTo>
                  <a:pt x="140804" y="113372"/>
                </a:lnTo>
                <a:lnTo>
                  <a:pt x="140919" y="113169"/>
                </a:lnTo>
                <a:lnTo>
                  <a:pt x="145580" y="106527"/>
                </a:lnTo>
                <a:lnTo>
                  <a:pt x="203136" y="116039"/>
                </a:lnTo>
                <a:lnTo>
                  <a:pt x="204698" y="106527"/>
                </a:lnTo>
                <a:lnTo>
                  <a:pt x="209308" y="78625"/>
                </a:lnTo>
                <a:lnTo>
                  <a:pt x="152527" y="69253"/>
                </a:lnTo>
                <a:lnTo>
                  <a:pt x="150520" y="68453"/>
                </a:lnTo>
                <a:lnTo>
                  <a:pt x="134264" y="27901"/>
                </a:lnTo>
                <a:lnTo>
                  <a:pt x="113385" y="11061"/>
                </a:lnTo>
                <a:lnTo>
                  <a:pt x="113385" y="75450"/>
                </a:lnTo>
                <a:lnTo>
                  <a:pt x="110528" y="89865"/>
                </a:lnTo>
                <a:lnTo>
                  <a:pt x="102489" y="101866"/>
                </a:lnTo>
                <a:lnTo>
                  <a:pt x="90576" y="110134"/>
                </a:lnTo>
                <a:lnTo>
                  <a:pt x="76060" y="113372"/>
                </a:lnTo>
                <a:lnTo>
                  <a:pt x="61493" y="110515"/>
                </a:lnTo>
                <a:lnTo>
                  <a:pt x="49326" y="102298"/>
                </a:lnTo>
                <a:lnTo>
                  <a:pt x="40982" y="90170"/>
                </a:lnTo>
                <a:lnTo>
                  <a:pt x="37960" y="75704"/>
                </a:lnTo>
                <a:lnTo>
                  <a:pt x="37960" y="75450"/>
                </a:lnTo>
                <a:lnTo>
                  <a:pt x="40995" y="61125"/>
                </a:lnTo>
                <a:lnTo>
                  <a:pt x="49174" y="49149"/>
                </a:lnTo>
                <a:lnTo>
                  <a:pt x="61137" y="40982"/>
                </a:lnTo>
                <a:lnTo>
                  <a:pt x="75615" y="37922"/>
                </a:lnTo>
                <a:lnTo>
                  <a:pt x="90043" y="40894"/>
                </a:lnTo>
                <a:lnTo>
                  <a:pt x="102031" y="48996"/>
                </a:lnTo>
                <a:lnTo>
                  <a:pt x="110248" y="60947"/>
                </a:lnTo>
                <a:lnTo>
                  <a:pt x="113385" y="75450"/>
                </a:lnTo>
                <a:lnTo>
                  <a:pt x="113385" y="11061"/>
                </a:lnTo>
                <a:lnTo>
                  <a:pt x="101752" y="4787"/>
                </a:lnTo>
                <a:lnTo>
                  <a:pt x="96748" y="2768"/>
                </a:lnTo>
                <a:lnTo>
                  <a:pt x="91414" y="1587"/>
                </a:lnTo>
                <a:lnTo>
                  <a:pt x="86220" y="0"/>
                </a:lnTo>
                <a:lnTo>
                  <a:pt x="66154" y="0"/>
                </a:lnTo>
                <a:lnTo>
                  <a:pt x="58813" y="2463"/>
                </a:lnTo>
                <a:lnTo>
                  <a:pt x="51422" y="4826"/>
                </a:lnTo>
                <a:lnTo>
                  <a:pt x="13169" y="32461"/>
                </a:lnTo>
                <a:lnTo>
                  <a:pt x="952" y="63995"/>
                </a:lnTo>
                <a:lnTo>
                  <a:pt x="406" y="65049"/>
                </a:lnTo>
                <a:lnTo>
                  <a:pt x="0" y="66141"/>
                </a:lnTo>
                <a:lnTo>
                  <a:pt x="0" y="83870"/>
                </a:lnTo>
                <a:lnTo>
                  <a:pt x="2349" y="91109"/>
                </a:lnTo>
                <a:lnTo>
                  <a:pt x="4686" y="98602"/>
                </a:lnTo>
                <a:lnTo>
                  <a:pt x="30695" y="136258"/>
                </a:lnTo>
                <a:lnTo>
                  <a:pt x="61671" y="149263"/>
                </a:lnTo>
                <a:lnTo>
                  <a:pt x="63550" y="149821"/>
                </a:lnTo>
                <a:lnTo>
                  <a:pt x="65862" y="150418"/>
                </a:lnTo>
                <a:lnTo>
                  <a:pt x="80606" y="267881"/>
                </a:lnTo>
                <a:lnTo>
                  <a:pt x="94589" y="379984"/>
                </a:lnTo>
                <a:lnTo>
                  <a:pt x="98958" y="415378"/>
                </a:lnTo>
                <a:lnTo>
                  <a:pt x="101612" y="436016"/>
                </a:lnTo>
                <a:lnTo>
                  <a:pt x="104355" y="456234"/>
                </a:lnTo>
                <a:lnTo>
                  <a:pt x="103708" y="459232"/>
                </a:lnTo>
                <a:lnTo>
                  <a:pt x="98031" y="461987"/>
                </a:lnTo>
                <a:lnTo>
                  <a:pt x="79248" y="475411"/>
                </a:lnTo>
                <a:lnTo>
                  <a:pt x="65455" y="493852"/>
                </a:lnTo>
                <a:lnTo>
                  <a:pt x="57721" y="515239"/>
                </a:lnTo>
                <a:lnTo>
                  <a:pt x="57086" y="537425"/>
                </a:lnTo>
                <a:lnTo>
                  <a:pt x="64287" y="561555"/>
                </a:lnTo>
                <a:lnTo>
                  <a:pt x="77546" y="581266"/>
                </a:lnTo>
                <a:lnTo>
                  <a:pt x="95948" y="595591"/>
                </a:lnTo>
                <a:lnTo>
                  <a:pt x="118541" y="603516"/>
                </a:lnTo>
                <a:lnTo>
                  <a:pt x="119634" y="603694"/>
                </a:lnTo>
                <a:lnTo>
                  <a:pt x="120624" y="604316"/>
                </a:lnTo>
                <a:lnTo>
                  <a:pt x="121640" y="604735"/>
                </a:lnTo>
                <a:lnTo>
                  <a:pt x="141744" y="604735"/>
                </a:lnTo>
                <a:lnTo>
                  <a:pt x="188722" y="579361"/>
                </a:lnTo>
                <a:lnTo>
                  <a:pt x="197751" y="566801"/>
                </a:lnTo>
                <a:lnTo>
                  <a:pt x="198348" y="565988"/>
                </a:lnTo>
                <a:lnTo>
                  <a:pt x="204647" y="550786"/>
                </a:lnTo>
                <a:lnTo>
                  <a:pt x="207645" y="533742"/>
                </a:lnTo>
                <a:lnTo>
                  <a:pt x="207937" y="529920"/>
                </a:lnTo>
                <a:lnTo>
                  <a:pt x="209080" y="528548"/>
                </a:lnTo>
                <a:lnTo>
                  <a:pt x="294678" y="506018"/>
                </a:lnTo>
                <a:lnTo>
                  <a:pt x="347383" y="492086"/>
                </a:lnTo>
                <a:lnTo>
                  <a:pt x="424141" y="471741"/>
                </a:lnTo>
                <a:lnTo>
                  <a:pt x="426250" y="472224"/>
                </a:lnTo>
                <a:lnTo>
                  <a:pt x="428561" y="475805"/>
                </a:lnTo>
                <a:lnTo>
                  <a:pt x="445490" y="494322"/>
                </a:lnTo>
                <a:lnTo>
                  <a:pt x="467067" y="506018"/>
                </a:lnTo>
                <a:lnTo>
                  <a:pt x="491185" y="510146"/>
                </a:lnTo>
                <a:lnTo>
                  <a:pt x="515848" y="506018"/>
                </a:lnTo>
                <a:lnTo>
                  <a:pt x="538429" y="493674"/>
                </a:lnTo>
                <a:lnTo>
                  <a:pt x="555244" y="475246"/>
                </a:lnTo>
                <a:lnTo>
                  <a:pt x="556501" y="472325"/>
                </a:lnTo>
                <a:lnTo>
                  <a:pt x="565048" y="452488"/>
                </a:lnTo>
                <a:lnTo>
                  <a:pt x="566623" y="427075"/>
                </a:lnTo>
                <a:lnTo>
                  <a:pt x="562356" y="408406"/>
                </a:lnTo>
                <a:lnTo>
                  <a:pt x="556488" y="396875"/>
                </a:lnTo>
                <a:lnTo>
                  <a:pt x="554151" y="392277"/>
                </a:lnTo>
                <a:lnTo>
                  <a:pt x="542061" y="378752"/>
                </a:lnTo>
                <a:lnTo>
                  <a:pt x="529018" y="369798"/>
                </a:lnTo>
                <a:lnTo>
                  <a:pt x="529018" y="435216"/>
                </a:lnTo>
                <a:lnTo>
                  <a:pt x="525614" y="449808"/>
                </a:lnTo>
                <a:lnTo>
                  <a:pt x="517042" y="461899"/>
                </a:lnTo>
                <a:lnTo>
                  <a:pt x="504837" y="469874"/>
                </a:lnTo>
                <a:lnTo>
                  <a:pt x="490448" y="472325"/>
                </a:lnTo>
                <a:lnTo>
                  <a:pt x="488086" y="471741"/>
                </a:lnTo>
                <a:lnTo>
                  <a:pt x="475729" y="468668"/>
                </a:lnTo>
                <a:lnTo>
                  <a:pt x="463854" y="460197"/>
                </a:lnTo>
                <a:lnTo>
                  <a:pt x="456069" y="448170"/>
                </a:lnTo>
                <a:lnTo>
                  <a:pt x="453580" y="433882"/>
                </a:lnTo>
                <a:lnTo>
                  <a:pt x="457098" y="419277"/>
                </a:lnTo>
                <a:lnTo>
                  <a:pt x="465531" y="407377"/>
                </a:lnTo>
                <a:lnTo>
                  <a:pt x="477570" y="399491"/>
                </a:lnTo>
                <a:lnTo>
                  <a:pt x="491883" y="396875"/>
                </a:lnTo>
                <a:lnTo>
                  <a:pt x="506463" y="400291"/>
                </a:lnTo>
                <a:lnTo>
                  <a:pt x="518401" y="408686"/>
                </a:lnTo>
                <a:lnTo>
                  <a:pt x="526364" y="420712"/>
                </a:lnTo>
                <a:lnTo>
                  <a:pt x="528916" y="434225"/>
                </a:lnTo>
                <a:lnTo>
                  <a:pt x="529018" y="435216"/>
                </a:lnTo>
                <a:lnTo>
                  <a:pt x="529018" y="369798"/>
                </a:lnTo>
                <a:lnTo>
                  <a:pt x="526161" y="367830"/>
                </a:lnTo>
                <a:lnTo>
                  <a:pt x="519887" y="364528"/>
                </a:lnTo>
                <a:lnTo>
                  <a:pt x="531964" y="273215"/>
                </a:lnTo>
                <a:lnTo>
                  <a:pt x="533311" y="263296"/>
                </a:lnTo>
                <a:lnTo>
                  <a:pt x="534695" y="253377"/>
                </a:lnTo>
                <a:lnTo>
                  <a:pt x="536016" y="243446"/>
                </a:lnTo>
                <a:lnTo>
                  <a:pt x="537171" y="233502"/>
                </a:lnTo>
                <a:lnTo>
                  <a:pt x="537692" y="228384"/>
                </a:lnTo>
                <a:lnTo>
                  <a:pt x="538861" y="225920"/>
                </a:lnTo>
                <a:lnTo>
                  <a:pt x="544614" y="224713"/>
                </a:lnTo>
                <a:lnTo>
                  <a:pt x="566305" y="216712"/>
                </a:lnTo>
                <a:lnTo>
                  <a:pt x="583869" y="203225"/>
                </a:lnTo>
                <a:lnTo>
                  <a:pt x="593877" y="188925"/>
                </a:lnTo>
                <a:lnTo>
                  <a:pt x="596557" y="185115"/>
                </a:lnTo>
                <a:lnTo>
                  <a:pt x="603631" y="163271"/>
                </a:lnTo>
                <a:lnTo>
                  <a:pt x="603796" y="162356"/>
                </a:lnTo>
                <a:lnTo>
                  <a:pt x="604367" y="161518"/>
                </a:lnTo>
                <a:lnTo>
                  <a:pt x="604748" y="160642"/>
                </a:lnTo>
                <a:lnTo>
                  <a:pt x="604748" y="141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83F2A03-DE69-4A3C-A66D-ADA138AC3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5" y="315182"/>
            <a:ext cx="11412690" cy="1299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ED3483-181B-4E37-A145-259285B72ADD}"/>
              </a:ext>
            </a:extLst>
          </p:cNvPr>
          <p:cNvSpPr txBox="1"/>
          <p:nvPr/>
        </p:nvSpPr>
        <p:spPr>
          <a:xfrm>
            <a:off x="401151" y="1143171"/>
            <a:ext cx="557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лянка для розміщення та експлуатації основних, підсобних і допоміжних будівель та споруд підприємств переробної, машинобудівної та іншої промисловості </a:t>
            </a:r>
            <a:endParaRPr lang="aa-E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87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E0A3D7-4A70-4C09-8F35-51221409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224449"/>
            <a:ext cx="11226018" cy="8587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uk-UA" sz="36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пропозиції в будівлі та споруди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CB6FDF-A79A-4705-8956-6365D59F3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426284"/>
            <a:ext cx="10274105" cy="416584"/>
          </a:xfr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еконструкція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нежитлового приміщення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м.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житло для внутрішньо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переміщених осіб. </a:t>
            </a:r>
            <a:endParaRPr lang="aa-ET" dirty="0"/>
          </a:p>
        </p:txBody>
      </p:sp>
      <p:grpSp>
        <p:nvGrpSpPr>
          <p:cNvPr id="6" name="object 9">
            <a:extLst>
              <a:ext uri="{FF2B5EF4-FFF2-40B4-BE49-F238E27FC236}">
                <a16:creationId xmlns="" xmlns:a16="http://schemas.microsoft.com/office/drawing/2014/main" id="{4B5BCDFC-7930-49A3-898C-3EDA667830E0}"/>
              </a:ext>
            </a:extLst>
          </p:cNvPr>
          <p:cNvGrpSpPr/>
          <p:nvPr/>
        </p:nvGrpSpPr>
        <p:grpSpPr>
          <a:xfrm>
            <a:off x="1727175" y="1999085"/>
            <a:ext cx="2778125" cy="774700"/>
            <a:chOff x="849337" y="5285587"/>
            <a:chExt cx="2778125" cy="774700"/>
          </a:xfrm>
        </p:grpSpPr>
        <p:sp>
          <p:nvSpPr>
            <p:cNvPr id="7" name="object 10">
              <a:extLst>
                <a:ext uri="{FF2B5EF4-FFF2-40B4-BE49-F238E27FC236}">
                  <a16:creationId xmlns="" xmlns:a16="http://schemas.microsoft.com/office/drawing/2014/main" id="{2BB15117-214D-485A-89B9-EE4CA2A5A411}"/>
                </a:ext>
              </a:extLst>
            </p:cNvPr>
            <p:cNvSpPr/>
            <p:nvPr/>
          </p:nvSpPr>
          <p:spPr>
            <a:xfrm>
              <a:off x="849337" y="5285587"/>
              <a:ext cx="2778125" cy="774700"/>
            </a:xfrm>
            <a:custGeom>
              <a:avLst/>
              <a:gdLst/>
              <a:ahLst/>
              <a:cxnLst/>
              <a:rect l="l" t="t" r="r" b="b"/>
              <a:pathLst>
                <a:path w="2778125" h="774700">
                  <a:moveTo>
                    <a:pt x="2777743" y="0"/>
                  </a:moveTo>
                  <a:lnTo>
                    <a:pt x="0" y="0"/>
                  </a:lnTo>
                  <a:lnTo>
                    <a:pt x="0" y="774471"/>
                  </a:lnTo>
                  <a:lnTo>
                    <a:pt x="2777743" y="774471"/>
                  </a:lnTo>
                  <a:lnTo>
                    <a:pt x="2777743" y="0"/>
                  </a:lnTo>
                  <a:close/>
                </a:path>
              </a:pathLst>
            </a:custGeom>
            <a:solidFill>
              <a:srgbClr val="ACAF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844A053C-C685-4B4E-A62C-2FAADC5E16CD}"/>
                </a:ext>
              </a:extLst>
            </p:cNvPr>
            <p:cNvSpPr/>
            <p:nvPr/>
          </p:nvSpPr>
          <p:spPr>
            <a:xfrm>
              <a:off x="1111097" y="5376696"/>
              <a:ext cx="605155" cy="605155"/>
            </a:xfrm>
            <a:custGeom>
              <a:avLst/>
              <a:gdLst/>
              <a:ahLst/>
              <a:cxnLst/>
              <a:rect l="l" t="t" r="r" b="b"/>
              <a:pathLst>
                <a:path w="605155" h="605154">
                  <a:moveTo>
                    <a:pt x="283756" y="91097"/>
                  </a:moveTo>
                  <a:lnTo>
                    <a:pt x="246316" y="84899"/>
                  </a:lnTo>
                  <a:lnTo>
                    <a:pt x="240118" y="122262"/>
                  </a:lnTo>
                  <a:lnTo>
                    <a:pt x="277507" y="128600"/>
                  </a:lnTo>
                  <a:lnTo>
                    <a:pt x="283756" y="91097"/>
                  </a:lnTo>
                  <a:close/>
                </a:path>
                <a:path w="605155" h="605154">
                  <a:moveTo>
                    <a:pt x="358317" y="103517"/>
                  </a:moveTo>
                  <a:lnTo>
                    <a:pt x="320967" y="97370"/>
                  </a:lnTo>
                  <a:lnTo>
                    <a:pt x="314794" y="134759"/>
                  </a:lnTo>
                  <a:lnTo>
                    <a:pt x="352234" y="140982"/>
                  </a:lnTo>
                  <a:lnTo>
                    <a:pt x="358317" y="103517"/>
                  </a:lnTo>
                  <a:close/>
                </a:path>
                <a:path w="605155" h="605154">
                  <a:moveTo>
                    <a:pt x="604735" y="141744"/>
                  </a:moveTo>
                  <a:lnTo>
                    <a:pt x="604342" y="140868"/>
                  </a:lnTo>
                  <a:lnTo>
                    <a:pt x="603783" y="140030"/>
                  </a:lnTo>
                  <a:lnTo>
                    <a:pt x="603605" y="139141"/>
                  </a:lnTo>
                  <a:lnTo>
                    <a:pt x="586397" y="101612"/>
                  </a:lnTo>
                  <a:lnTo>
                    <a:pt x="566750" y="86487"/>
                  </a:lnTo>
                  <a:lnTo>
                    <a:pt x="566750" y="152234"/>
                  </a:lnTo>
                  <a:lnTo>
                    <a:pt x="563016" y="166992"/>
                  </a:lnTo>
                  <a:lnTo>
                    <a:pt x="554494" y="178828"/>
                  </a:lnTo>
                  <a:lnTo>
                    <a:pt x="542480" y="186550"/>
                  </a:lnTo>
                  <a:lnTo>
                    <a:pt x="528231" y="188925"/>
                  </a:lnTo>
                  <a:lnTo>
                    <a:pt x="513575" y="185343"/>
                  </a:lnTo>
                  <a:lnTo>
                    <a:pt x="501700" y="176872"/>
                  </a:lnTo>
                  <a:lnTo>
                    <a:pt x="493877" y="164833"/>
                  </a:lnTo>
                  <a:lnTo>
                    <a:pt x="491375" y="150520"/>
                  </a:lnTo>
                  <a:lnTo>
                    <a:pt x="494855" y="135890"/>
                  </a:lnTo>
                  <a:lnTo>
                    <a:pt x="503301" y="123977"/>
                  </a:lnTo>
                  <a:lnTo>
                    <a:pt x="508914" y="120281"/>
                  </a:lnTo>
                  <a:lnTo>
                    <a:pt x="515327" y="116078"/>
                  </a:lnTo>
                  <a:lnTo>
                    <a:pt x="529628" y="113474"/>
                  </a:lnTo>
                  <a:lnTo>
                    <a:pt x="544436" y="117017"/>
                  </a:lnTo>
                  <a:lnTo>
                    <a:pt x="556501" y="125628"/>
                  </a:lnTo>
                  <a:lnTo>
                    <a:pt x="564400" y="137845"/>
                  </a:lnTo>
                  <a:lnTo>
                    <a:pt x="566750" y="152234"/>
                  </a:lnTo>
                  <a:lnTo>
                    <a:pt x="566750" y="86487"/>
                  </a:lnTo>
                  <a:lnTo>
                    <a:pt x="551891" y="79603"/>
                  </a:lnTo>
                  <a:lnTo>
                    <a:pt x="530821" y="75704"/>
                  </a:lnTo>
                  <a:lnTo>
                    <a:pt x="510959" y="77685"/>
                  </a:lnTo>
                  <a:lnTo>
                    <a:pt x="475488" y="98602"/>
                  </a:lnTo>
                  <a:lnTo>
                    <a:pt x="462965" y="114604"/>
                  </a:lnTo>
                  <a:lnTo>
                    <a:pt x="458876" y="120281"/>
                  </a:lnTo>
                  <a:lnTo>
                    <a:pt x="395478" y="109753"/>
                  </a:lnTo>
                  <a:lnTo>
                    <a:pt x="389267" y="147218"/>
                  </a:lnTo>
                  <a:lnTo>
                    <a:pt x="419239" y="152234"/>
                  </a:lnTo>
                  <a:lnTo>
                    <a:pt x="452386" y="157619"/>
                  </a:lnTo>
                  <a:lnTo>
                    <a:pt x="454342" y="158750"/>
                  </a:lnTo>
                  <a:lnTo>
                    <a:pt x="469557" y="197523"/>
                  </a:lnTo>
                  <a:lnTo>
                    <a:pt x="494817" y="218528"/>
                  </a:lnTo>
                  <a:lnTo>
                    <a:pt x="500443" y="222326"/>
                  </a:lnTo>
                  <a:lnTo>
                    <a:pt x="487438" y="321081"/>
                  </a:lnTo>
                  <a:lnTo>
                    <a:pt x="482625" y="358013"/>
                  </a:lnTo>
                  <a:lnTo>
                    <a:pt x="481584" y="359905"/>
                  </a:lnTo>
                  <a:lnTo>
                    <a:pt x="434174" y="385267"/>
                  </a:lnTo>
                  <a:lnTo>
                    <a:pt x="415912" y="430695"/>
                  </a:lnTo>
                  <a:lnTo>
                    <a:pt x="415734" y="434225"/>
                  </a:lnTo>
                  <a:lnTo>
                    <a:pt x="414324" y="435216"/>
                  </a:lnTo>
                  <a:lnTo>
                    <a:pt x="198996" y="492074"/>
                  </a:lnTo>
                  <a:lnTo>
                    <a:pt x="197624" y="491337"/>
                  </a:lnTo>
                  <a:lnTo>
                    <a:pt x="197040" y="491020"/>
                  </a:lnTo>
                  <a:lnTo>
                    <a:pt x="192125" y="483425"/>
                  </a:lnTo>
                  <a:lnTo>
                    <a:pt x="188836" y="479437"/>
                  </a:lnTo>
                  <a:lnTo>
                    <a:pt x="185229" y="475767"/>
                  </a:lnTo>
                  <a:lnTo>
                    <a:pt x="175920" y="467766"/>
                  </a:lnTo>
                  <a:lnTo>
                    <a:pt x="170040" y="464261"/>
                  </a:lnTo>
                  <a:lnTo>
                    <a:pt x="170040" y="528980"/>
                  </a:lnTo>
                  <a:lnTo>
                    <a:pt x="167220" y="543280"/>
                  </a:lnTo>
                  <a:lnTo>
                    <a:pt x="159194" y="555269"/>
                  </a:lnTo>
                  <a:lnTo>
                    <a:pt x="147269" y="563537"/>
                  </a:lnTo>
                  <a:lnTo>
                    <a:pt x="132715" y="566801"/>
                  </a:lnTo>
                  <a:lnTo>
                    <a:pt x="118173" y="563968"/>
                  </a:lnTo>
                  <a:lnTo>
                    <a:pt x="106006" y="555739"/>
                  </a:lnTo>
                  <a:lnTo>
                    <a:pt x="97650" y="543598"/>
                  </a:lnTo>
                  <a:lnTo>
                    <a:pt x="94615" y="528980"/>
                  </a:lnTo>
                  <a:lnTo>
                    <a:pt x="97701" y="514502"/>
                  </a:lnTo>
                  <a:lnTo>
                    <a:pt x="105879" y="502526"/>
                  </a:lnTo>
                  <a:lnTo>
                    <a:pt x="117843" y="494372"/>
                  </a:lnTo>
                  <a:lnTo>
                    <a:pt x="132283" y="491337"/>
                  </a:lnTo>
                  <a:lnTo>
                    <a:pt x="146723" y="494322"/>
                  </a:lnTo>
                  <a:lnTo>
                    <a:pt x="158711" y="502424"/>
                  </a:lnTo>
                  <a:lnTo>
                    <a:pt x="166916" y="514388"/>
                  </a:lnTo>
                  <a:lnTo>
                    <a:pt x="169989" y="528548"/>
                  </a:lnTo>
                  <a:lnTo>
                    <a:pt x="170040" y="528980"/>
                  </a:lnTo>
                  <a:lnTo>
                    <a:pt x="170040" y="464261"/>
                  </a:lnTo>
                  <a:lnTo>
                    <a:pt x="165608" y="461606"/>
                  </a:lnTo>
                  <a:lnTo>
                    <a:pt x="154470" y="457225"/>
                  </a:lnTo>
                  <a:lnTo>
                    <a:pt x="142621" y="454482"/>
                  </a:lnTo>
                  <a:lnTo>
                    <a:pt x="142252" y="453694"/>
                  </a:lnTo>
                  <a:lnTo>
                    <a:pt x="141986" y="453364"/>
                  </a:lnTo>
                  <a:lnTo>
                    <a:pt x="122618" y="297408"/>
                  </a:lnTo>
                  <a:lnTo>
                    <a:pt x="118021" y="260870"/>
                  </a:lnTo>
                  <a:lnTo>
                    <a:pt x="113398" y="224332"/>
                  </a:lnTo>
                  <a:lnTo>
                    <a:pt x="103606" y="147485"/>
                  </a:lnTo>
                  <a:lnTo>
                    <a:pt x="104609" y="145732"/>
                  </a:lnTo>
                  <a:lnTo>
                    <a:pt x="137121" y="120535"/>
                  </a:lnTo>
                  <a:lnTo>
                    <a:pt x="140792" y="113372"/>
                  </a:lnTo>
                  <a:lnTo>
                    <a:pt x="140906" y="113169"/>
                  </a:lnTo>
                  <a:lnTo>
                    <a:pt x="145580" y="106527"/>
                  </a:lnTo>
                  <a:lnTo>
                    <a:pt x="203136" y="116039"/>
                  </a:lnTo>
                  <a:lnTo>
                    <a:pt x="204698" y="106527"/>
                  </a:lnTo>
                  <a:lnTo>
                    <a:pt x="209308" y="78625"/>
                  </a:lnTo>
                  <a:lnTo>
                    <a:pt x="152527" y="69253"/>
                  </a:lnTo>
                  <a:lnTo>
                    <a:pt x="150520" y="68453"/>
                  </a:lnTo>
                  <a:lnTo>
                    <a:pt x="149898" y="64592"/>
                  </a:lnTo>
                  <a:lnTo>
                    <a:pt x="144221" y="44538"/>
                  </a:lnTo>
                  <a:lnTo>
                    <a:pt x="140258" y="37922"/>
                  </a:lnTo>
                  <a:lnTo>
                    <a:pt x="134264" y="27901"/>
                  </a:lnTo>
                  <a:lnTo>
                    <a:pt x="120078" y="14668"/>
                  </a:lnTo>
                  <a:lnTo>
                    <a:pt x="113385" y="11074"/>
                  </a:lnTo>
                  <a:lnTo>
                    <a:pt x="113385" y="75450"/>
                  </a:lnTo>
                  <a:lnTo>
                    <a:pt x="110528" y="89865"/>
                  </a:lnTo>
                  <a:lnTo>
                    <a:pt x="102489" y="101866"/>
                  </a:lnTo>
                  <a:lnTo>
                    <a:pt x="90563" y="110134"/>
                  </a:lnTo>
                  <a:lnTo>
                    <a:pt x="76047" y="113372"/>
                  </a:lnTo>
                  <a:lnTo>
                    <a:pt x="61493" y="110515"/>
                  </a:lnTo>
                  <a:lnTo>
                    <a:pt x="49314" y="102298"/>
                  </a:lnTo>
                  <a:lnTo>
                    <a:pt x="40970" y="90170"/>
                  </a:lnTo>
                  <a:lnTo>
                    <a:pt x="37934" y="75704"/>
                  </a:lnTo>
                  <a:lnTo>
                    <a:pt x="37947" y="75450"/>
                  </a:lnTo>
                  <a:lnTo>
                    <a:pt x="40982" y="61125"/>
                  </a:lnTo>
                  <a:lnTo>
                    <a:pt x="49161" y="49149"/>
                  </a:lnTo>
                  <a:lnTo>
                    <a:pt x="61137" y="40982"/>
                  </a:lnTo>
                  <a:lnTo>
                    <a:pt x="75603" y="37922"/>
                  </a:lnTo>
                  <a:lnTo>
                    <a:pt x="90043" y="40894"/>
                  </a:lnTo>
                  <a:lnTo>
                    <a:pt x="102019" y="48996"/>
                  </a:lnTo>
                  <a:lnTo>
                    <a:pt x="110236" y="60947"/>
                  </a:lnTo>
                  <a:lnTo>
                    <a:pt x="113385" y="75450"/>
                  </a:lnTo>
                  <a:lnTo>
                    <a:pt x="113385" y="11074"/>
                  </a:lnTo>
                  <a:lnTo>
                    <a:pt x="101739" y="4787"/>
                  </a:lnTo>
                  <a:lnTo>
                    <a:pt x="96748" y="2768"/>
                  </a:lnTo>
                  <a:lnTo>
                    <a:pt x="91401" y="1574"/>
                  </a:lnTo>
                  <a:lnTo>
                    <a:pt x="86207" y="0"/>
                  </a:lnTo>
                  <a:lnTo>
                    <a:pt x="66141" y="0"/>
                  </a:lnTo>
                  <a:lnTo>
                    <a:pt x="58801" y="2463"/>
                  </a:lnTo>
                  <a:lnTo>
                    <a:pt x="51409" y="4813"/>
                  </a:lnTo>
                  <a:lnTo>
                    <a:pt x="13157" y="32461"/>
                  </a:lnTo>
                  <a:lnTo>
                    <a:pt x="952" y="63995"/>
                  </a:lnTo>
                  <a:lnTo>
                    <a:pt x="393" y="65049"/>
                  </a:lnTo>
                  <a:lnTo>
                    <a:pt x="0" y="66141"/>
                  </a:lnTo>
                  <a:lnTo>
                    <a:pt x="0" y="83870"/>
                  </a:lnTo>
                  <a:lnTo>
                    <a:pt x="2336" y="91109"/>
                  </a:lnTo>
                  <a:lnTo>
                    <a:pt x="4673" y="98602"/>
                  </a:lnTo>
                  <a:lnTo>
                    <a:pt x="30695" y="136258"/>
                  </a:lnTo>
                  <a:lnTo>
                    <a:pt x="61671" y="149263"/>
                  </a:lnTo>
                  <a:lnTo>
                    <a:pt x="63550" y="149821"/>
                  </a:lnTo>
                  <a:lnTo>
                    <a:pt x="65849" y="150418"/>
                  </a:lnTo>
                  <a:lnTo>
                    <a:pt x="72110" y="199923"/>
                  </a:lnTo>
                  <a:lnTo>
                    <a:pt x="83451" y="290525"/>
                  </a:lnTo>
                  <a:lnTo>
                    <a:pt x="98958" y="415378"/>
                  </a:lnTo>
                  <a:lnTo>
                    <a:pt x="101498" y="435216"/>
                  </a:lnTo>
                  <a:lnTo>
                    <a:pt x="104343" y="456234"/>
                  </a:lnTo>
                  <a:lnTo>
                    <a:pt x="103708" y="459232"/>
                  </a:lnTo>
                  <a:lnTo>
                    <a:pt x="98031" y="461987"/>
                  </a:lnTo>
                  <a:lnTo>
                    <a:pt x="79248" y="475411"/>
                  </a:lnTo>
                  <a:lnTo>
                    <a:pt x="65455" y="493852"/>
                  </a:lnTo>
                  <a:lnTo>
                    <a:pt x="57721" y="515239"/>
                  </a:lnTo>
                  <a:lnTo>
                    <a:pt x="57073" y="537425"/>
                  </a:lnTo>
                  <a:lnTo>
                    <a:pt x="64274" y="561555"/>
                  </a:lnTo>
                  <a:lnTo>
                    <a:pt x="77533" y="581266"/>
                  </a:lnTo>
                  <a:lnTo>
                    <a:pt x="95935" y="595591"/>
                  </a:lnTo>
                  <a:lnTo>
                    <a:pt x="118541" y="603516"/>
                  </a:lnTo>
                  <a:lnTo>
                    <a:pt x="119621" y="603694"/>
                  </a:lnTo>
                  <a:lnTo>
                    <a:pt x="120624" y="604316"/>
                  </a:lnTo>
                  <a:lnTo>
                    <a:pt x="121640" y="604735"/>
                  </a:lnTo>
                  <a:lnTo>
                    <a:pt x="141744" y="604735"/>
                  </a:lnTo>
                  <a:lnTo>
                    <a:pt x="188709" y="579361"/>
                  </a:lnTo>
                  <a:lnTo>
                    <a:pt x="197739" y="566801"/>
                  </a:lnTo>
                  <a:lnTo>
                    <a:pt x="198335" y="565988"/>
                  </a:lnTo>
                  <a:lnTo>
                    <a:pt x="204647" y="550786"/>
                  </a:lnTo>
                  <a:lnTo>
                    <a:pt x="207645" y="533742"/>
                  </a:lnTo>
                  <a:lnTo>
                    <a:pt x="207924" y="529920"/>
                  </a:lnTo>
                  <a:lnTo>
                    <a:pt x="209080" y="528548"/>
                  </a:lnTo>
                  <a:lnTo>
                    <a:pt x="294690" y="506018"/>
                  </a:lnTo>
                  <a:lnTo>
                    <a:pt x="347433" y="492074"/>
                  </a:lnTo>
                  <a:lnTo>
                    <a:pt x="424141" y="471741"/>
                  </a:lnTo>
                  <a:lnTo>
                    <a:pt x="426250" y="472224"/>
                  </a:lnTo>
                  <a:lnTo>
                    <a:pt x="428548" y="475805"/>
                  </a:lnTo>
                  <a:lnTo>
                    <a:pt x="445477" y="494322"/>
                  </a:lnTo>
                  <a:lnTo>
                    <a:pt x="467067" y="506018"/>
                  </a:lnTo>
                  <a:lnTo>
                    <a:pt x="491172" y="510146"/>
                  </a:lnTo>
                  <a:lnTo>
                    <a:pt x="515810" y="506031"/>
                  </a:lnTo>
                  <a:lnTo>
                    <a:pt x="538416" y="493674"/>
                  </a:lnTo>
                  <a:lnTo>
                    <a:pt x="555231" y="475246"/>
                  </a:lnTo>
                  <a:lnTo>
                    <a:pt x="556488" y="472325"/>
                  </a:lnTo>
                  <a:lnTo>
                    <a:pt x="565035" y="452488"/>
                  </a:lnTo>
                  <a:lnTo>
                    <a:pt x="566610" y="427075"/>
                  </a:lnTo>
                  <a:lnTo>
                    <a:pt x="562343" y="408406"/>
                  </a:lnTo>
                  <a:lnTo>
                    <a:pt x="556475" y="396875"/>
                  </a:lnTo>
                  <a:lnTo>
                    <a:pt x="554139" y="392277"/>
                  </a:lnTo>
                  <a:lnTo>
                    <a:pt x="542048" y="378752"/>
                  </a:lnTo>
                  <a:lnTo>
                    <a:pt x="529005" y="369785"/>
                  </a:lnTo>
                  <a:lnTo>
                    <a:pt x="529005" y="435216"/>
                  </a:lnTo>
                  <a:lnTo>
                    <a:pt x="525602" y="449808"/>
                  </a:lnTo>
                  <a:lnTo>
                    <a:pt x="517029" y="461899"/>
                  </a:lnTo>
                  <a:lnTo>
                    <a:pt x="504825" y="469874"/>
                  </a:lnTo>
                  <a:lnTo>
                    <a:pt x="490448" y="472325"/>
                  </a:lnTo>
                  <a:lnTo>
                    <a:pt x="488086" y="471741"/>
                  </a:lnTo>
                  <a:lnTo>
                    <a:pt x="475729" y="468668"/>
                  </a:lnTo>
                  <a:lnTo>
                    <a:pt x="463854" y="460197"/>
                  </a:lnTo>
                  <a:lnTo>
                    <a:pt x="456057" y="448170"/>
                  </a:lnTo>
                  <a:lnTo>
                    <a:pt x="453580" y="433882"/>
                  </a:lnTo>
                  <a:lnTo>
                    <a:pt x="457085" y="419277"/>
                  </a:lnTo>
                  <a:lnTo>
                    <a:pt x="465518" y="407377"/>
                  </a:lnTo>
                  <a:lnTo>
                    <a:pt x="477558" y="399491"/>
                  </a:lnTo>
                  <a:lnTo>
                    <a:pt x="491883" y="396875"/>
                  </a:lnTo>
                  <a:lnTo>
                    <a:pt x="506463" y="400291"/>
                  </a:lnTo>
                  <a:lnTo>
                    <a:pt x="518388" y="408686"/>
                  </a:lnTo>
                  <a:lnTo>
                    <a:pt x="526364" y="420712"/>
                  </a:lnTo>
                  <a:lnTo>
                    <a:pt x="528904" y="434225"/>
                  </a:lnTo>
                  <a:lnTo>
                    <a:pt x="529005" y="435216"/>
                  </a:lnTo>
                  <a:lnTo>
                    <a:pt x="529005" y="369785"/>
                  </a:lnTo>
                  <a:lnTo>
                    <a:pt x="526161" y="367830"/>
                  </a:lnTo>
                  <a:lnTo>
                    <a:pt x="519887" y="364528"/>
                  </a:lnTo>
                  <a:lnTo>
                    <a:pt x="531952" y="273215"/>
                  </a:lnTo>
                  <a:lnTo>
                    <a:pt x="533298" y="263296"/>
                  </a:lnTo>
                  <a:lnTo>
                    <a:pt x="534682" y="253377"/>
                  </a:lnTo>
                  <a:lnTo>
                    <a:pt x="536003" y="243446"/>
                  </a:lnTo>
                  <a:lnTo>
                    <a:pt x="537159" y="233502"/>
                  </a:lnTo>
                  <a:lnTo>
                    <a:pt x="537692" y="228384"/>
                  </a:lnTo>
                  <a:lnTo>
                    <a:pt x="538848" y="225920"/>
                  </a:lnTo>
                  <a:lnTo>
                    <a:pt x="583857" y="203225"/>
                  </a:lnTo>
                  <a:lnTo>
                    <a:pt x="603631" y="163271"/>
                  </a:lnTo>
                  <a:lnTo>
                    <a:pt x="603796" y="162356"/>
                  </a:lnTo>
                  <a:lnTo>
                    <a:pt x="604354" y="161518"/>
                  </a:lnTo>
                  <a:lnTo>
                    <a:pt x="604735" y="160642"/>
                  </a:lnTo>
                  <a:lnTo>
                    <a:pt x="604735" y="14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A804F1-306E-439D-A323-FC44540EFAC7}"/>
              </a:ext>
            </a:extLst>
          </p:cNvPr>
          <p:cNvSpPr txBox="1"/>
          <p:nvPr/>
        </p:nvSpPr>
        <p:spPr>
          <a:xfrm>
            <a:off x="911242" y="3069877"/>
            <a:ext cx="3365696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050" algn="ctr">
              <a:lnSpc>
                <a:spcPts val="3300"/>
              </a:lnSpc>
              <a:spcBef>
                <a:spcPts val="560"/>
              </a:spcBef>
            </a:pPr>
            <a:r>
              <a:rPr lang="ru-RU" sz="4800" b="1" spc="-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474,3</a:t>
            </a:r>
            <a:endParaRPr lang="uk-UA" sz="4800" dirty="0">
              <a:solidFill>
                <a:schemeClr val="accent1">
                  <a:lumMod val="75000"/>
                </a:schemeClr>
              </a:solidFill>
              <a:latin typeface="Roboto"/>
              <a:cs typeface="Roboto"/>
            </a:endParaRP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двоповерхова </a:t>
            </a: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споруда</a:t>
            </a: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endParaRPr lang="uk-UA" b="1" spc="-15" dirty="0">
              <a:solidFill>
                <a:srgbClr val="51738A"/>
              </a:solidFill>
              <a:latin typeface="Roboto"/>
              <a:cs typeface="Roboto"/>
            </a:endParaRP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sz="1800" b="1" spc="-23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sz="1800" b="1" dirty="0">
                <a:solidFill>
                  <a:srgbClr val="51738A"/>
                </a:solidFill>
                <a:latin typeface="Roboto"/>
                <a:cs typeface="Roboto"/>
              </a:rPr>
              <a:t>Площа</a:t>
            </a: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 об'єкта, </a:t>
            </a: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кв. м</a:t>
            </a:r>
            <a:endParaRPr lang="uk-UA" sz="1800" dirty="0">
              <a:latin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5661E5-CA3F-41F4-A8A5-7BBD62B1ECE8}"/>
              </a:ext>
            </a:extLst>
          </p:cNvPr>
          <p:cNvSpPr txBox="1"/>
          <p:nvPr/>
        </p:nvSpPr>
        <p:spPr>
          <a:xfrm>
            <a:off x="4505300" y="3128648"/>
            <a:ext cx="2778125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" algn="ctr">
              <a:lnSpc>
                <a:spcPts val="3300"/>
              </a:lnSpc>
              <a:spcBef>
                <a:spcPts val="560"/>
              </a:spcBef>
            </a:pP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79,2</a:t>
            </a: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 площа забудови,</a:t>
            </a: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endParaRPr lang="uk-UA" b="1" spc="-5" dirty="0">
              <a:solidFill>
                <a:srgbClr val="51738A"/>
              </a:solidFill>
              <a:latin typeface="Roboto"/>
              <a:cs typeface="Roboto"/>
            </a:endParaRP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  </a:t>
            </a: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кв. м</a:t>
            </a:r>
            <a:endParaRPr lang="uk-UA" sz="1800" dirty="0">
              <a:latin typeface="Roboto"/>
              <a:cs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566B8A-F650-4B1C-9476-3A974D5E2963}"/>
              </a:ext>
            </a:extLst>
          </p:cNvPr>
          <p:cNvSpPr txBox="1"/>
          <p:nvPr/>
        </p:nvSpPr>
        <p:spPr>
          <a:xfrm>
            <a:off x="281354" y="407420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 об'єкта і земельної ділянки є –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рада.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46D715-C529-4DEC-BE80-FEFD014A5ABE}"/>
              </a:ext>
            </a:extLst>
          </p:cNvPr>
          <p:cNvSpPr txBox="1"/>
          <p:nvPr/>
        </p:nvSpPr>
        <p:spPr>
          <a:xfrm>
            <a:off x="204103" y="4772989"/>
            <a:ext cx="594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еконструкція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нежитлового приміщення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a-E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538562-E351-4536-9281-2D3E9FE89A17}"/>
              </a:ext>
            </a:extLst>
          </p:cNvPr>
          <p:cNvSpPr txBox="1"/>
          <p:nvPr/>
        </p:nvSpPr>
        <p:spPr>
          <a:xfrm>
            <a:off x="6379698" y="4628077"/>
            <a:ext cx="6098344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Адреса:</a:t>
            </a:r>
            <a:endParaRPr lang="ru-RU" sz="18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i="1" spc="-25" dirty="0">
                <a:solidFill>
                  <a:srgbClr val="939598"/>
                </a:solidFill>
                <a:latin typeface="Roboto"/>
                <a:cs typeface="Roboto"/>
              </a:rPr>
              <a:t>вулиця</a:t>
            </a: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 </a:t>
            </a:r>
            <a:r>
              <a:rPr lang="ru-RU" i="1" spc="-20" dirty="0">
                <a:solidFill>
                  <a:srgbClr val="939598"/>
                </a:solidFill>
                <a:latin typeface="Roboto"/>
                <a:cs typeface="Roboto"/>
              </a:rPr>
              <a:t>Б. Хмельницького</a:t>
            </a: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 </a:t>
            </a:r>
            <a:r>
              <a:rPr lang="ru-RU" i="1" spc="-15" dirty="0">
                <a:solidFill>
                  <a:srgbClr val="939598"/>
                </a:solidFill>
                <a:latin typeface="Roboto"/>
                <a:cs typeface="Roboto"/>
              </a:rPr>
              <a:t>2А</a:t>
            </a:r>
            <a:r>
              <a:rPr lang="ru-RU" sz="1800" i="1" spc="-15" dirty="0">
                <a:solidFill>
                  <a:srgbClr val="939598"/>
                </a:solidFill>
                <a:latin typeface="Roboto"/>
                <a:cs typeface="Roboto"/>
              </a:rPr>
              <a:t>,</a:t>
            </a: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 м. </a:t>
            </a:r>
            <a:r>
              <a:rPr lang="ru-RU" i="1" spc="-25" dirty="0" smtClean="0">
                <a:solidFill>
                  <a:srgbClr val="939598"/>
                </a:solidFill>
                <a:latin typeface="Roboto"/>
                <a:cs typeface="Roboto"/>
              </a:rPr>
              <a:t>Берестин</a:t>
            </a:r>
            <a:endParaRPr lang="ru-RU" sz="1800" dirty="0">
              <a:latin typeface="Roboto"/>
              <a:cs typeface="Roboto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640F148-9F81-4B4F-ACF2-BCF5CBD3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5330994"/>
            <a:ext cx="11412690" cy="567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31E22F-147A-4C84-8BA2-0603604E939E}"/>
              </a:ext>
            </a:extLst>
          </p:cNvPr>
          <p:cNvSpPr txBox="1"/>
          <p:nvPr/>
        </p:nvSpPr>
        <p:spPr>
          <a:xfrm>
            <a:off x="251214" y="5339683"/>
            <a:ext cx="9492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 </a:t>
            </a: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 коридор;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 поруч соціальної інфраструктури (школа, медицина, магазини);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нявності комунікація (електропостачаня, газопостачання, водопостачання, інтернет</a:t>
            </a:r>
            <a:r>
              <a:rPr lang="ru-RU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a-E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9C6EC2-54FE-4562-8ABB-02C35A7E9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25" y="1971390"/>
            <a:ext cx="4087319" cy="291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031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8D5839-84C1-4907-8A7E-EA209135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" y="196313"/>
            <a:ext cx="11816861" cy="64774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еконструкція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нежитлового приміщення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м.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Берестин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спортивну реабілітацію після 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поранень, захворювань, </a:t>
            </a:r>
            <a:r>
              <a:rPr lang="uk-UA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ампутацій</a:t>
            </a:r>
            <a:endParaRPr lang="uk-UA" dirty="0"/>
          </a:p>
        </p:txBody>
      </p:sp>
      <p:grpSp>
        <p:nvGrpSpPr>
          <p:cNvPr id="9" name="object 9">
            <a:extLst>
              <a:ext uri="{FF2B5EF4-FFF2-40B4-BE49-F238E27FC236}">
                <a16:creationId xmlns="" xmlns:a16="http://schemas.microsoft.com/office/drawing/2014/main" id="{42B7A037-D806-4AC5-95CC-561B929979EB}"/>
              </a:ext>
            </a:extLst>
          </p:cNvPr>
          <p:cNvGrpSpPr/>
          <p:nvPr/>
        </p:nvGrpSpPr>
        <p:grpSpPr>
          <a:xfrm>
            <a:off x="1647861" y="1125925"/>
            <a:ext cx="3365329" cy="774700"/>
            <a:chOff x="849337" y="5285587"/>
            <a:chExt cx="2778125" cy="774700"/>
          </a:xfrm>
        </p:grpSpPr>
        <p:sp>
          <p:nvSpPr>
            <p:cNvPr id="10" name="object 10">
              <a:extLst>
                <a:ext uri="{FF2B5EF4-FFF2-40B4-BE49-F238E27FC236}">
                  <a16:creationId xmlns="" xmlns:a16="http://schemas.microsoft.com/office/drawing/2014/main" id="{E8857A82-4688-4A5E-9880-45A5E2C717A6}"/>
                </a:ext>
              </a:extLst>
            </p:cNvPr>
            <p:cNvSpPr/>
            <p:nvPr/>
          </p:nvSpPr>
          <p:spPr>
            <a:xfrm>
              <a:off x="849337" y="5285587"/>
              <a:ext cx="2778125" cy="774700"/>
            </a:xfrm>
            <a:custGeom>
              <a:avLst/>
              <a:gdLst/>
              <a:ahLst/>
              <a:cxnLst/>
              <a:rect l="l" t="t" r="r" b="b"/>
              <a:pathLst>
                <a:path w="2778125" h="774700">
                  <a:moveTo>
                    <a:pt x="2777743" y="0"/>
                  </a:moveTo>
                  <a:lnTo>
                    <a:pt x="0" y="0"/>
                  </a:lnTo>
                  <a:lnTo>
                    <a:pt x="0" y="774471"/>
                  </a:lnTo>
                  <a:lnTo>
                    <a:pt x="2777743" y="774471"/>
                  </a:lnTo>
                  <a:lnTo>
                    <a:pt x="2777743" y="0"/>
                  </a:lnTo>
                  <a:close/>
                </a:path>
              </a:pathLst>
            </a:custGeom>
            <a:solidFill>
              <a:srgbClr val="ACAF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FD29AD75-4696-4F54-B62F-4087B34824ED}"/>
                </a:ext>
              </a:extLst>
            </p:cNvPr>
            <p:cNvSpPr/>
            <p:nvPr/>
          </p:nvSpPr>
          <p:spPr>
            <a:xfrm>
              <a:off x="1111097" y="5376696"/>
              <a:ext cx="605155" cy="605155"/>
            </a:xfrm>
            <a:custGeom>
              <a:avLst/>
              <a:gdLst/>
              <a:ahLst/>
              <a:cxnLst/>
              <a:rect l="l" t="t" r="r" b="b"/>
              <a:pathLst>
                <a:path w="605155" h="605154">
                  <a:moveTo>
                    <a:pt x="283756" y="91097"/>
                  </a:moveTo>
                  <a:lnTo>
                    <a:pt x="246316" y="84899"/>
                  </a:lnTo>
                  <a:lnTo>
                    <a:pt x="240118" y="122262"/>
                  </a:lnTo>
                  <a:lnTo>
                    <a:pt x="277507" y="128600"/>
                  </a:lnTo>
                  <a:lnTo>
                    <a:pt x="283756" y="91097"/>
                  </a:lnTo>
                  <a:close/>
                </a:path>
                <a:path w="605155" h="605154">
                  <a:moveTo>
                    <a:pt x="358317" y="103517"/>
                  </a:moveTo>
                  <a:lnTo>
                    <a:pt x="320967" y="97370"/>
                  </a:lnTo>
                  <a:lnTo>
                    <a:pt x="314794" y="134759"/>
                  </a:lnTo>
                  <a:lnTo>
                    <a:pt x="352234" y="140982"/>
                  </a:lnTo>
                  <a:lnTo>
                    <a:pt x="358317" y="103517"/>
                  </a:lnTo>
                  <a:close/>
                </a:path>
                <a:path w="605155" h="605154">
                  <a:moveTo>
                    <a:pt x="604735" y="141744"/>
                  </a:moveTo>
                  <a:lnTo>
                    <a:pt x="604342" y="140868"/>
                  </a:lnTo>
                  <a:lnTo>
                    <a:pt x="603783" y="140030"/>
                  </a:lnTo>
                  <a:lnTo>
                    <a:pt x="603605" y="139141"/>
                  </a:lnTo>
                  <a:lnTo>
                    <a:pt x="586397" y="101612"/>
                  </a:lnTo>
                  <a:lnTo>
                    <a:pt x="566750" y="86487"/>
                  </a:lnTo>
                  <a:lnTo>
                    <a:pt x="566750" y="152234"/>
                  </a:lnTo>
                  <a:lnTo>
                    <a:pt x="563016" y="166992"/>
                  </a:lnTo>
                  <a:lnTo>
                    <a:pt x="554494" y="178828"/>
                  </a:lnTo>
                  <a:lnTo>
                    <a:pt x="542480" y="186550"/>
                  </a:lnTo>
                  <a:lnTo>
                    <a:pt x="528231" y="188925"/>
                  </a:lnTo>
                  <a:lnTo>
                    <a:pt x="513575" y="185343"/>
                  </a:lnTo>
                  <a:lnTo>
                    <a:pt x="501700" y="176872"/>
                  </a:lnTo>
                  <a:lnTo>
                    <a:pt x="493877" y="164833"/>
                  </a:lnTo>
                  <a:lnTo>
                    <a:pt x="491375" y="150520"/>
                  </a:lnTo>
                  <a:lnTo>
                    <a:pt x="494855" y="135890"/>
                  </a:lnTo>
                  <a:lnTo>
                    <a:pt x="503301" y="123977"/>
                  </a:lnTo>
                  <a:lnTo>
                    <a:pt x="508914" y="120281"/>
                  </a:lnTo>
                  <a:lnTo>
                    <a:pt x="515327" y="116078"/>
                  </a:lnTo>
                  <a:lnTo>
                    <a:pt x="529628" y="113474"/>
                  </a:lnTo>
                  <a:lnTo>
                    <a:pt x="544436" y="117017"/>
                  </a:lnTo>
                  <a:lnTo>
                    <a:pt x="556501" y="125628"/>
                  </a:lnTo>
                  <a:lnTo>
                    <a:pt x="564400" y="137845"/>
                  </a:lnTo>
                  <a:lnTo>
                    <a:pt x="566750" y="152234"/>
                  </a:lnTo>
                  <a:lnTo>
                    <a:pt x="566750" y="86487"/>
                  </a:lnTo>
                  <a:lnTo>
                    <a:pt x="551891" y="79603"/>
                  </a:lnTo>
                  <a:lnTo>
                    <a:pt x="530821" y="75704"/>
                  </a:lnTo>
                  <a:lnTo>
                    <a:pt x="510959" y="77685"/>
                  </a:lnTo>
                  <a:lnTo>
                    <a:pt x="475488" y="98602"/>
                  </a:lnTo>
                  <a:lnTo>
                    <a:pt x="462965" y="114604"/>
                  </a:lnTo>
                  <a:lnTo>
                    <a:pt x="458876" y="120281"/>
                  </a:lnTo>
                  <a:lnTo>
                    <a:pt x="395478" y="109753"/>
                  </a:lnTo>
                  <a:lnTo>
                    <a:pt x="389267" y="147218"/>
                  </a:lnTo>
                  <a:lnTo>
                    <a:pt x="419239" y="152234"/>
                  </a:lnTo>
                  <a:lnTo>
                    <a:pt x="452386" y="157619"/>
                  </a:lnTo>
                  <a:lnTo>
                    <a:pt x="454342" y="158750"/>
                  </a:lnTo>
                  <a:lnTo>
                    <a:pt x="469557" y="197523"/>
                  </a:lnTo>
                  <a:lnTo>
                    <a:pt x="494817" y="218528"/>
                  </a:lnTo>
                  <a:lnTo>
                    <a:pt x="500443" y="222326"/>
                  </a:lnTo>
                  <a:lnTo>
                    <a:pt x="487438" y="321081"/>
                  </a:lnTo>
                  <a:lnTo>
                    <a:pt x="482625" y="358013"/>
                  </a:lnTo>
                  <a:lnTo>
                    <a:pt x="481584" y="359905"/>
                  </a:lnTo>
                  <a:lnTo>
                    <a:pt x="434174" y="385267"/>
                  </a:lnTo>
                  <a:lnTo>
                    <a:pt x="415912" y="430695"/>
                  </a:lnTo>
                  <a:lnTo>
                    <a:pt x="415734" y="434225"/>
                  </a:lnTo>
                  <a:lnTo>
                    <a:pt x="414324" y="435216"/>
                  </a:lnTo>
                  <a:lnTo>
                    <a:pt x="198996" y="492074"/>
                  </a:lnTo>
                  <a:lnTo>
                    <a:pt x="197624" y="491337"/>
                  </a:lnTo>
                  <a:lnTo>
                    <a:pt x="197040" y="491020"/>
                  </a:lnTo>
                  <a:lnTo>
                    <a:pt x="192125" y="483425"/>
                  </a:lnTo>
                  <a:lnTo>
                    <a:pt x="188836" y="479437"/>
                  </a:lnTo>
                  <a:lnTo>
                    <a:pt x="185229" y="475767"/>
                  </a:lnTo>
                  <a:lnTo>
                    <a:pt x="175920" y="467766"/>
                  </a:lnTo>
                  <a:lnTo>
                    <a:pt x="170040" y="464261"/>
                  </a:lnTo>
                  <a:lnTo>
                    <a:pt x="170040" y="528980"/>
                  </a:lnTo>
                  <a:lnTo>
                    <a:pt x="167220" y="543280"/>
                  </a:lnTo>
                  <a:lnTo>
                    <a:pt x="159194" y="555269"/>
                  </a:lnTo>
                  <a:lnTo>
                    <a:pt x="147269" y="563537"/>
                  </a:lnTo>
                  <a:lnTo>
                    <a:pt x="132715" y="566801"/>
                  </a:lnTo>
                  <a:lnTo>
                    <a:pt x="118173" y="563968"/>
                  </a:lnTo>
                  <a:lnTo>
                    <a:pt x="106006" y="555739"/>
                  </a:lnTo>
                  <a:lnTo>
                    <a:pt x="97650" y="543598"/>
                  </a:lnTo>
                  <a:lnTo>
                    <a:pt x="94615" y="528980"/>
                  </a:lnTo>
                  <a:lnTo>
                    <a:pt x="97701" y="514502"/>
                  </a:lnTo>
                  <a:lnTo>
                    <a:pt x="105879" y="502526"/>
                  </a:lnTo>
                  <a:lnTo>
                    <a:pt x="117843" y="494372"/>
                  </a:lnTo>
                  <a:lnTo>
                    <a:pt x="132283" y="491337"/>
                  </a:lnTo>
                  <a:lnTo>
                    <a:pt x="146723" y="494322"/>
                  </a:lnTo>
                  <a:lnTo>
                    <a:pt x="158711" y="502424"/>
                  </a:lnTo>
                  <a:lnTo>
                    <a:pt x="166916" y="514388"/>
                  </a:lnTo>
                  <a:lnTo>
                    <a:pt x="169989" y="528548"/>
                  </a:lnTo>
                  <a:lnTo>
                    <a:pt x="170040" y="528980"/>
                  </a:lnTo>
                  <a:lnTo>
                    <a:pt x="170040" y="464261"/>
                  </a:lnTo>
                  <a:lnTo>
                    <a:pt x="165608" y="461606"/>
                  </a:lnTo>
                  <a:lnTo>
                    <a:pt x="154470" y="457225"/>
                  </a:lnTo>
                  <a:lnTo>
                    <a:pt x="142621" y="454482"/>
                  </a:lnTo>
                  <a:lnTo>
                    <a:pt x="142252" y="453694"/>
                  </a:lnTo>
                  <a:lnTo>
                    <a:pt x="141986" y="453364"/>
                  </a:lnTo>
                  <a:lnTo>
                    <a:pt x="122618" y="297408"/>
                  </a:lnTo>
                  <a:lnTo>
                    <a:pt x="118021" y="260870"/>
                  </a:lnTo>
                  <a:lnTo>
                    <a:pt x="113398" y="224332"/>
                  </a:lnTo>
                  <a:lnTo>
                    <a:pt x="103606" y="147485"/>
                  </a:lnTo>
                  <a:lnTo>
                    <a:pt x="104609" y="145732"/>
                  </a:lnTo>
                  <a:lnTo>
                    <a:pt x="137121" y="120535"/>
                  </a:lnTo>
                  <a:lnTo>
                    <a:pt x="140792" y="113372"/>
                  </a:lnTo>
                  <a:lnTo>
                    <a:pt x="140906" y="113169"/>
                  </a:lnTo>
                  <a:lnTo>
                    <a:pt x="145580" y="106527"/>
                  </a:lnTo>
                  <a:lnTo>
                    <a:pt x="203136" y="116039"/>
                  </a:lnTo>
                  <a:lnTo>
                    <a:pt x="204698" y="106527"/>
                  </a:lnTo>
                  <a:lnTo>
                    <a:pt x="209308" y="78625"/>
                  </a:lnTo>
                  <a:lnTo>
                    <a:pt x="152527" y="69253"/>
                  </a:lnTo>
                  <a:lnTo>
                    <a:pt x="150520" y="68453"/>
                  </a:lnTo>
                  <a:lnTo>
                    <a:pt x="149898" y="64592"/>
                  </a:lnTo>
                  <a:lnTo>
                    <a:pt x="144221" y="44538"/>
                  </a:lnTo>
                  <a:lnTo>
                    <a:pt x="140258" y="37922"/>
                  </a:lnTo>
                  <a:lnTo>
                    <a:pt x="134264" y="27901"/>
                  </a:lnTo>
                  <a:lnTo>
                    <a:pt x="120078" y="14668"/>
                  </a:lnTo>
                  <a:lnTo>
                    <a:pt x="113385" y="11074"/>
                  </a:lnTo>
                  <a:lnTo>
                    <a:pt x="113385" y="75450"/>
                  </a:lnTo>
                  <a:lnTo>
                    <a:pt x="110528" y="89865"/>
                  </a:lnTo>
                  <a:lnTo>
                    <a:pt x="102489" y="101866"/>
                  </a:lnTo>
                  <a:lnTo>
                    <a:pt x="90563" y="110134"/>
                  </a:lnTo>
                  <a:lnTo>
                    <a:pt x="76047" y="113372"/>
                  </a:lnTo>
                  <a:lnTo>
                    <a:pt x="61493" y="110515"/>
                  </a:lnTo>
                  <a:lnTo>
                    <a:pt x="49314" y="102298"/>
                  </a:lnTo>
                  <a:lnTo>
                    <a:pt x="40970" y="90170"/>
                  </a:lnTo>
                  <a:lnTo>
                    <a:pt x="37934" y="75704"/>
                  </a:lnTo>
                  <a:lnTo>
                    <a:pt x="37947" y="75450"/>
                  </a:lnTo>
                  <a:lnTo>
                    <a:pt x="40982" y="61125"/>
                  </a:lnTo>
                  <a:lnTo>
                    <a:pt x="49161" y="49149"/>
                  </a:lnTo>
                  <a:lnTo>
                    <a:pt x="61137" y="40982"/>
                  </a:lnTo>
                  <a:lnTo>
                    <a:pt x="75603" y="37922"/>
                  </a:lnTo>
                  <a:lnTo>
                    <a:pt x="90043" y="40894"/>
                  </a:lnTo>
                  <a:lnTo>
                    <a:pt x="102019" y="48996"/>
                  </a:lnTo>
                  <a:lnTo>
                    <a:pt x="110236" y="60947"/>
                  </a:lnTo>
                  <a:lnTo>
                    <a:pt x="113385" y="75450"/>
                  </a:lnTo>
                  <a:lnTo>
                    <a:pt x="113385" y="11074"/>
                  </a:lnTo>
                  <a:lnTo>
                    <a:pt x="101739" y="4787"/>
                  </a:lnTo>
                  <a:lnTo>
                    <a:pt x="96748" y="2768"/>
                  </a:lnTo>
                  <a:lnTo>
                    <a:pt x="91401" y="1574"/>
                  </a:lnTo>
                  <a:lnTo>
                    <a:pt x="86207" y="0"/>
                  </a:lnTo>
                  <a:lnTo>
                    <a:pt x="66141" y="0"/>
                  </a:lnTo>
                  <a:lnTo>
                    <a:pt x="58801" y="2463"/>
                  </a:lnTo>
                  <a:lnTo>
                    <a:pt x="51409" y="4813"/>
                  </a:lnTo>
                  <a:lnTo>
                    <a:pt x="13157" y="32461"/>
                  </a:lnTo>
                  <a:lnTo>
                    <a:pt x="952" y="63995"/>
                  </a:lnTo>
                  <a:lnTo>
                    <a:pt x="393" y="65049"/>
                  </a:lnTo>
                  <a:lnTo>
                    <a:pt x="0" y="66141"/>
                  </a:lnTo>
                  <a:lnTo>
                    <a:pt x="0" y="83870"/>
                  </a:lnTo>
                  <a:lnTo>
                    <a:pt x="2336" y="91109"/>
                  </a:lnTo>
                  <a:lnTo>
                    <a:pt x="4673" y="98602"/>
                  </a:lnTo>
                  <a:lnTo>
                    <a:pt x="30695" y="136258"/>
                  </a:lnTo>
                  <a:lnTo>
                    <a:pt x="61671" y="149263"/>
                  </a:lnTo>
                  <a:lnTo>
                    <a:pt x="63550" y="149821"/>
                  </a:lnTo>
                  <a:lnTo>
                    <a:pt x="65849" y="150418"/>
                  </a:lnTo>
                  <a:lnTo>
                    <a:pt x="72110" y="199923"/>
                  </a:lnTo>
                  <a:lnTo>
                    <a:pt x="83451" y="290525"/>
                  </a:lnTo>
                  <a:lnTo>
                    <a:pt x="98958" y="415378"/>
                  </a:lnTo>
                  <a:lnTo>
                    <a:pt x="101498" y="435216"/>
                  </a:lnTo>
                  <a:lnTo>
                    <a:pt x="104343" y="456234"/>
                  </a:lnTo>
                  <a:lnTo>
                    <a:pt x="103708" y="459232"/>
                  </a:lnTo>
                  <a:lnTo>
                    <a:pt x="98031" y="461987"/>
                  </a:lnTo>
                  <a:lnTo>
                    <a:pt x="79248" y="475411"/>
                  </a:lnTo>
                  <a:lnTo>
                    <a:pt x="65455" y="493852"/>
                  </a:lnTo>
                  <a:lnTo>
                    <a:pt x="57721" y="515239"/>
                  </a:lnTo>
                  <a:lnTo>
                    <a:pt x="57073" y="537425"/>
                  </a:lnTo>
                  <a:lnTo>
                    <a:pt x="64274" y="561555"/>
                  </a:lnTo>
                  <a:lnTo>
                    <a:pt x="77533" y="581266"/>
                  </a:lnTo>
                  <a:lnTo>
                    <a:pt x="95935" y="595591"/>
                  </a:lnTo>
                  <a:lnTo>
                    <a:pt x="118541" y="603516"/>
                  </a:lnTo>
                  <a:lnTo>
                    <a:pt x="119621" y="603694"/>
                  </a:lnTo>
                  <a:lnTo>
                    <a:pt x="120624" y="604316"/>
                  </a:lnTo>
                  <a:lnTo>
                    <a:pt x="121640" y="604735"/>
                  </a:lnTo>
                  <a:lnTo>
                    <a:pt x="141744" y="604735"/>
                  </a:lnTo>
                  <a:lnTo>
                    <a:pt x="188709" y="579361"/>
                  </a:lnTo>
                  <a:lnTo>
                    <a:pt x="197739" y="566801"/>
                  </a:lnTo>
                  <a:lnTo>
                    <a:pt x="198335" y="565988"/>
                  </a:lnTo>
                  <a:lnTo>
                    <a:pt x="204647" y="550786"/>
                  </a:lnTo>
                  <a:lnTo>
                    <a:pt x="207645" y="533742"/>
                  </a:lnTo>
                  <a:lnTo>
                    <a:pt x="207924" y="529920"/>
                  </a:lnTo>
                  <a:lnTo>
                    <a:pt x="209080" y="528548"/>
                  </a:lnTo>
                  <a:lnTo>
                    <a:pt x="294690" y="506018"/>
                  </a:lnTo>
                  <a:lnTo>
                    <a:pt x="347433" y="492074"/>
                  </a:lnTo>
                  <a:lnTo>
                    <a:pt x="424141" y="471741"/>
                  </a:lnTo>
                  <a:lnTo>
                    <a:pt x="426250" y="472224"/>
                  </a:lnTo>
                  <a:lnTo>
                    <a:pt x="428548" y="475805"/>
                  </a:lnTo>
                  <a:lnTo>
                    <a:pt x="445477" y="494322"/>
                  </a:lnTo>
                  <a:lnTo>
                    <a:pt x="467067" y="506018"/>
                  </a:lnTo>
                  <a:lnTo>
                    <a:pt x="491172" y="510146"/>
                  </a:lnTo>
                  <a:lnTo>
                    <a:pt x="515810" y="506031"/>
                  </a:lnTo>
                  <a:lnTo>
                    <a:pt x="538416" y="493674"/>
                  </a:lnTo>
                  <a:lnTo>
                    <a:pt x="555231" y="475246"/>
                  </a:lnTo>
                  <a:lnTo>
                    <a:pt x="556488" y="472325"/>
                  </a:lnTo>
                  <a:lnTo>
                    <a:pt x="565035" y="452488"/>
                  </a:lnTo>
                  <a:lnTo>
                    <a:pt x="566610" y="427075"/>
                  </a:lnTo>
                  <a:lnTo>
                    <a:pt x="562343" y="408406"/>
                  </a:lnTo>
                  <a:lnTo>
                    <a:pt x="556475" y="396875"/>
                  </a:lnTo>
                  <a:lnTo>
                    <a:pt x="554139" y="392277"/>
                  </a:lnTo>
                  <a:lnTo>
                    <a:pt x="542048" y="378752"/>
                  </a:lnTo>
                  <a:lnTo>
                    <a:pt x="529005" y="369785"/>
                  </a:lnTo>
                  <a:lnTo>
                    <a:pt x="529005" y="435216"/>
                  </a:lnTo>
                  <a:lnTo>
                    <a:pt x="525602" y="449808"/>
                  </a:lnTo>
                  <a:lnTo>
                    <a:pt x="517029" y="461899"/>
                  </a:lnTo>
                  <a:lnTo>
                    <a:pt x="504825" y="469874"/>
                  </a:lnTo>
                  <a:lnTo>
                    <a:pt x="490448" y="472325"/>
                  </a:lnTo>
                  <a:lnTo>
                    <a:pt x="488086" y="471741"/>
                  </a:lnTo>
                  <a:lnTo>
                    <a:pt x="475729" y="468668"/>
                  </a:lnTo>
                  <a:lnTo>
                    <a:pt x="463854" y="460197"/>
                  </a:lnTo>
                  <a:lnTo>
                    <a:pt x="456057" y="448170"/>
                  </a:lnTo>
                  <a:lnTo>
                    <a:pt x="453580" y="433882"/>
                  </a:lnTo>
                  <a:lnTo>
                    <a:pt x="457085" y="419277"/>
                  </a:lnTo>
                  <a:lnTo>
                    <a:pt x="465518" y="407377"/>
                  </a:lnTo>
                  <a:lnTo>
                    <a:pt x="477558" y="399491"/>
                  </a:lnTo>
                  <a:lnTo>
                    <a:pt x="491883" y="396875"/>
                  </a:lnTo>
                  <a:lnTo>
                    <a:pt x="506463" y="400291"/>
                  </a:lnTo>
                  <a:lnTo>
                    <a:pt x="518388" y="408686"/>
                  </a:lnTo>
                  <a:lnTo>
                    <a:pt x="526364" y="420712"/>
                  </a:lnTo>
                  <a:lnTo>
                    <a:pt x="528904" y="434225"/>
                  </a:lnTo>
                  <a:lnTo>
                    <a:pt x="529005" y="435216"/>
                  </a:lnTo>
                  <a:lnTo>
                    <a:pt x="529005" y="369785"/>
                  </a:lnTo>
                  <a:lnTo>
                    <a:pt x="526161" y="367830"/>
                  </a:lnTo>
                  <a:lnTo>
                    <a:pt x="519887" y="364528"/>
                  </a:lnTo>
                  <a:lnTo>
                    <a:pt x="531952" y="273215"/>
                  </a:lnTo>
                  <a:lnTo>
                    <a:pt x="533298" y="263296"/>
                  </a:lnTo>
                  <a:lnTo>
                    <a:pt x="534682" y="253377"/>
                  </a:lnTo>
                  <a:lnTo>
                    <a:pt x="536003" y="243446"/>
                  </a:lnTo>
                  <a:lnTo>
                    <a:pt x="537159" y="233502"/>
                  </a:lnTo>
                  <a:lnTo>
                    <a:pt x="537692" y="228384"/>
                  </a:lnTo>
                  <a:lnTo>
                    <a:pt x="538848" y="225920"/>
                  </a:lnTo>
                  <a:lnTo>
                    <a:pt x="583857" y="203225"/>
                  </a:lnTo>
                  <a:lnTo>
                    <a:pt x="603631" y="163271"/>
                  </a:lnTo>
                  <a:lnTo>
                    <a:pt x="603796" y="162356"/>
                  </a:lnTo>
                  <a:lnTo>
                    <a:pt x="604354" y="161518"/>
                  </a:lnTo>
                  <a:lnTo>
                    <a:pt x="604735" y="160642"/>
                  </a:lnTo>
                  <a:lnTo>
                    <a:pt x="604735" y="14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D3B58A-9078-4D68-BCC2-F07F71FFDF6E}"/>
              </a:ext>
            </a:extLst>
          </p:cNvPr>
          <p:cNvSpPr txBox="1"/>
          <p:nvPr/>
        </p:nvSpPr>
        <p:spPr>
          <a:xfrm>
            <a:off x="441430" y="2155803"/>
            <a:ext cx="347472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050" algn="ctr">
              <a:lnSpc>
                <a:spcPts val="3300"/>
              </a:lnSpc>
              <a:spcBef>
                <a:spcPts val="560"/>
              </a:spcBef>
            </a:pPr>
            <a:r>
              <a:rPr lang="ru-RU" sz="4800" b="1" spc="-5" dirty="0" smtClean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1421,1</a:t>
            </a:r>
          </a:p>
          <a:p>
            <a:pPr marR="19050" algn="ctr">
              <a:lnSpc>
                <a:spcPts val="3300"/>
              </a:lnSpc>
              <a:spcBef>
                <a:spcPts val="560"/>
              </a:spcBef>
            </a:pPr>
            <a:endParaRPr lang="uk-UA" sz="4800" dirty="0">
              <a:solidFill>
                <a:schemeClr val="accent1">
                  <a:lumMod val="75000"/>
                </a:schemeClr>
              </a:solidFill>
              <a:latin typeface="Roboto"/>
              <a:cs typeface="Roboto"/>
            </a:endParaRP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r>
              <a:rPr lang="uk-UA" b="1" spc="-10" dirty="0">
                <a:solidFill>
                  <a:srgbClr val="51738A"/>
                </a:solidFill>
                <a:latin typeface="Roboto"/>
                <a:cs typeface="Roboto"/>
              </a:rPr>
              <a:t>одн</a:t>
            </a: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оповерхова </a:t>
            </a: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споруда</a:t>
            </a: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endParaRPr lang="uk-UA" b="1" spc="-15" dirty="0">
              <a:solidFill>
                <a:srgbClr val="51738A"/>
              </a:solidFill>
              <a:latin typeface="Roboto"/>
              <a:cs typeface="Roboto"/>
            </a:endParaRPr>
          </a:p>
          <a:p>
            <a:pPr marL="99060" marR="130175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sz="1800" b="1" spc="-23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sz="1800" b="1" dirty="0">
                <a:solidFill>
                  <a:srgbClr val="51738A"/>
                </a:solidFill>
                <a:latin typeface="Roboto"/>
                <a:cs typeface="Roboto"/>
              </a:rPr>
              <a:t>Площа</a:t>
            </a:r>
            <a:r>
              <a:rPr lang="uk-UA" sz="1800" b="1" spc="-15" dirty="0">
                <a:solidFill>
                  <a:srgbClr val="51738A"/>
                </a:solidFill>
                <a:latin typeface="Roboto"/>
                <a:cs typeface="Roboto"/>
              </a:rPr>
              <a:t> об'єкта, </a:t>
            </a: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кв. м</a:t>
            </a:r>
            <a:endParaRPr lang="aa-ET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E94F6E-0AAD-4590-9D0B-1C1B6D417ACC}"/>
              </a:ext>
            </a:extLst>
          </p:cNvPr>
          <p:cNvSpPr txBox="1"/>
          <p:nvPr/>
        </p:nvSpPr>
        <p:spPr>
          <a:xfrm>
            <a:off x="3405554" y="2154585"/>
            <a:ext cx="269044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" algn="ctr">
              <a:lnSpc>
                <a:spcPts val="3300"/>
              </a:lnSpc>
              <a:spcBef>
                <a:spcPts val="560"/>
              </a:spcBef>
            </a:pPr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5531</a:t>
            </a:r>
          </a:p>
          <a:p>
            <a:pPr marL="34290" algn="ctr">
              <a:lnSpc>
                <a:spcPts val="3300"/>
              </a:lnSpc>
              <a:spcBef>
                <a:spcPts val="560"/>
              </a:spcBef>
            </a:pPr>
            <a:endParaRPr lang="uk-UA" sz="4800" b="1" dirty="0">
              <a:solidFill>
                <a:schemeClr val="accent1">
                  <a:lumMod val="75000"/>
                </a:schemeClr>
              </a:solidFill>
              <a:latin typeface="Roboto"/>
              <a:cs typeface="Roboto"/>
            </a:endParaRP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 </a:t>
            </a:r>
            <a:r>
              <a:rPr lang="uk-UA" b="1" spc="-5" dirty="0">
                <a:solidFill>
                  <a:srgbClr val="51738A"/>
                </a:solidFill>
                <a:latin typeface="Roboto"/>
                <a:cs typeface="Roboto"/>
              </a:rPr>
              <a:t>об’єм</a:t>
            </a: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,</a:t>
            </a: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endParaRPr lang="uk-UA" b="1" spc="-5" dirty="0">
              <a:solidFill>
                <a:srgbClr val="51738A"/>
              </a:solidFill>
              <a:latin typeface="Roboto"/>
              <a:cs typeface="Roboto"/>
            </a:endParaRPr>
          </a:p>
          <a:p>
            <a:pPr marL="118110" marR="77470" algn="ctr">
              <a:lnSpc>
                <a:spcPts val="1000"/>
              </a:lnSpc>
              <a:spcBef>
                <a:spcPts val="20"/>
              </a:spcBef>
            </a:pPr>
            <a:r>
              <a:rPr lang="uk-UA" sz="1800" b="1" spc="-5" dirty="0">
                <a:solidFill>
                  <a:srgbClr val="51738A"/>
                </a:solidFill>
                <a:latin typeface="Roboto"/>
                <a:cs typeface="Roboto"/>
              </a:rPr>
              <a:t>  </a:t>
            </a:r>
            <a:r>
              <a:rPr lang="uk-UA" b="1" spc="-10" dirty="0">
                <a:solidFill>
                  <a:srgbClr val="51738A"/>
                </a:solidFill>
                <a:latin typeface="Roboto"/>
                <a:cs typeface="Roboto"/>
              </a:rPr>
              <a:t>куб</a:t>
            </a:r>
            <a:r>
              <a:rPr lang="uk-UA" sz="1800" b="1" spc="-10" dirty="0">
                <a:solidFill>
                  <a:srgbClr val="51738A"/>
                </a:solidFill>
                <a:latin typeface="Roboto"/>
                <a:cs typeface="Roboto"/>
              </a:rPr>
              <a:t>. м</a:t>
            </a:r>
            <a:endParaRPr lang="uk-UA" sz="1800" dirty="0">
              <a:latin typeface="Roboto"/>
              <a:cs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7173CA7-3EBB-424C-9AA5-C25783FFB234}"/>
              </a:ext>
            </a:extLst>
          </p:cNvPr>
          <p:cNvSpPr txBox="1"/>
          <p:nvPr/>
        </p:nvSpPr>
        <p:spPr>
          <a:xfrm>
            <a:off x="281354" y="355651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 об'єкта і земельної ділянки є –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5A18F1-026D-41DC-AF6C-CD52E1D89C13}"/>
              </a:ext>
            </a:extLst>
          </p:cNvPr>
          <p:cNvSpPr txBox="1"/>
          <p:nvPr/>
        </p:nvSpPr>
        <p:spPr>
          <a:xfrm>
            <a:off x="356382" y="444637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еконструкція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нежитлового приміщення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a-E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EDD8561-AF2C-4E0D-84D8-9DA81712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4922767"/>
            <a:ext cx="11412690" cy="567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90AD756-53CC-4092-B4F2-0079AA877FA6}"/>
              </a:ext>
            </a:extLst>
          </p:cNvPr>
          <p:cNvSpPr txBox="1"/>
          <p:nvPr/>
        </p:nvSpPr>
        <p:spPr>
          <a:xfrm>
            <a:off x="637735" y="5058813"/>
            <a:ext cx="86038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 </a:t>
            </a: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 коридор;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 поруч соціальної інфраструктури (школа, медицина, магазини);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нявності комунікація (електропостачаня, газопостачання, водопостачання, інтернет</a:t>
            </a:r>
            <a:r>
              <a:rPr lang="ru-RU" b="1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3C489AC-4741-4320-8731-6BD85A5163BA}"/>
              </a:ext>
            </a:extLst>
          </p:cNvPr>
          <p:cNvSpPr txBox="1"/>
          <p:nvPr/>
        </p:nvSpPr>
        <p:spPr>
          <a:xfrm>
            <a:off x="6637606" y="4156556"/>
            <a:ext cx="6098344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Адреса:</a:t>
            </a:r>
            <a:endParaRPr lang="ru-RU" sz="18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i="1" spc="-25" dirty="0">
                <a:solidFill>
                  <a:srgbClr val="939598"/>
                </a:solidFill>
                <a:latin typeface="Roboto"/>
                <a:cs typeface="Roboto"/>
              </a:rPr>
              <a:t>вулиця</a:t>
            </a: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 Шиндлера </a:t>
            </a:r>
            <a:r>
              <a:rPr lang="ru-RU" sz="1800" i="1" spc="-15" dirty="0">
                <a:solidFill>
                  <a:srgbClr val="939598"/>
                </a:solidFill>
                <a:latin typeface="Roboto"/>
                <a:cs typeface="Roboto"/>
              </a:rPr>
              <a:t>91,</a:t>
            </a:r>
            <a:r>
              <a:rPr lang="ru-RU" sz="1800" i="1" spc="-20" dirty="0">
                <a:solidFill>
                  <a:srgbClr val="939598"/>
                </a:solidFill>
                <a:latin typeface="Roboto"/>
                <a:cs typeface="Roboto"/>
              </a:rPr>
              <a:t> м. </a:t>
            </a:r>
            <a:r>
              <a:rPr lang="ru-RU" i="1" spc="-25" dirty="0" smtClean="0">
                <a:solidFill>
                  <a:srgbClr val="939598"/>
                </a:solidFill>
                <a:latin typeface="Roboto"/>
                <a:cs typeface="Roboto"/>
              </a:rPr>
              <a:t>Берестин</a:t>
            </a:r>
            <a:endParaRPr lang="aa-ET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52C98EB-41A1-4CD5-A9B3-C983DBBC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0" y="1414379"/>
            <a:ext cx="2985216" cy="280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ECD7269-D059-45DA-9013-735C834A5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4" y="926754"/>
            <a:ext cx="2985216" cy="280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81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DE609-1393-4747-B40D-719E7F1D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78" y="225898"/>
            <a:ext cx="5290037" cy="68090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Візитівка громади</a:t>
            </a:r>
            <a:endParaRPr lang="aa-ET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C365B2-1B91-4900-8C5B-BB3E73A7C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74" y="225898"/>
            <a:ext cx="4609793" cy="42156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Берестинська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міська територіальна громада розташована на південно-західній частині області, межує з Наталинською, Валківською, Нововодолазькою,  Старовірівською, Зачепилівською громадами Харківської області, Карлівською та Чутівською громадами Полтавської області. </a:t>
            </a:r>
            <a:endParaRPr lang="aa-ET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Через територію громади проходять залізничні лінії на Харків, Дніпропетровськ, Полтаву, Лозову, автомагістралі Харків-Сімферополь, 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Берестин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Полтава. </a:t>
            </a:r>
            <a:endParaRPr lang="aa-ET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Типові краєвиди – степ,  невеликі ліси. Ґрунти родючі – переважно  чорноземи. </a:t>
            </a:r>
            <a:endParaRPr lang="aa-ET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38467064-C500-4482-8FBC-951151E01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" y="135946"/>
            <a:ext cx="7347737" cy="393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9F37024-DDAA-4166-8F39-09D5DCA2ECCD}"/>
              </a:ext>
            </a:extLst>
          </p:cNvPr>
          <p:cNvSpPr txBox="1"/>
          <p:nvPr/>
        </p:nvSpPr>
        <p:spPr>
          <a:xfrm>
            <a:off x="231978" y="4069489"/>
            <a:ext cx="117280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Бельовська фортеця</a:t>
            </a: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Початком заснування громади було спорудження у 1731-1733 рр. Бєльовської фортеці у складі т.зв. Української лінії. Залишки фортеці збереглися до наших днів. В 1778 році Бєльовська фортеця стала повітовим центром Азовської губернії. На цей час вона втратила будь-яке оборонне значення і Указом Катерини ІІ у 1784 році була перейменована на м. Костянтиноград. З 1802 року місто стало повітовим центром новоутвореної Полтавської губернії. В місті було 28 підприємств і більше 50-ти ремісничих закладів. В 1898 році в Костянтинограді було побудовано залізничну станцію.</a:t>
            </a: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грудні 1922 року  Костянтиноград було перейменовано на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Красноград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2025 на Берестин. 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1923 році в результаті адміністративно-територіальної реформи Красноград став окружним центром.</a:t>
            </a:r>
            <a:endParaRPr lang="uk-UA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016E3D-C51C-41FD-AE1B-0637B7415C08}"/>
              </a:ext>
            </a:extLst>
          </p:cNvPr>
          <p:cNvSpPr txBox="1"/>
          <p:nvPr/>
        </p:nvSpPr>
        <p:spPr>
          <a:xfrm>
            <a:off x="156337" y="181630"/>
            <a:ext cx="578240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Візитка громади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F10D1D1-5C31-4621-A280-DB49B0727EA2}"/>
              </a:ext>
            </a:extLst>
          </p:cNvPr>
          <p:cNvCxnSpPr>
            <a:cxnSpLocks/>
          </p:cNvCxnSpPr>
          <p:nvPr/>
        </p:nvCxnSpPr>
        <p:spPr>
          <a:xfrm flipV="1">
            <a:off x="265442" y="906804"/>
            <a:ext cx="5412910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 descr="C:\Users\9\Desktop\Герб_ОК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65" y="3158218"/>
            <a:ext cx="43815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11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5A4E32-33A1-4055-B697-B8F4085D8758}"/>
              </a:ext>
            </a:extLst>
          </p:cNvPr>
          <p:cNvSpPr txBox="1"/>
          <p:nvPr/>
        </p:nvSpPr>
        <p:spPr>
          <a:xfrm>
            <a:off x="439029" y="290763"/>
            <a:ext cx="365467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 роль у житті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Берестинської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відіграло відкриття у 60-х роках 20 сторіччя підземних кладових блакитного палива. Перший видобуток газу на Західно-Хрестищенській площі запущено в 1968 року, а у грудні 1970 року природний газ було подано до домівок красноградців.</a:t>
            </a:r>
          </a:p>
          <a:p>
            <a:pPr algn="just"/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ході реформи децентралізації, яка завершилась  проведенням  місцевих виборів 25.10.2021р.на новій територіальній основі громад 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територіальна громада об’єднала 7 рад з центром у м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Берестині. 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2D7CD94-B56B-4208-A00C-C2E052DA80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37" y="407964"/>
            <a:ext cx="7595729" cy="492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79A518-587A-4AD4-BCA5-9F08A95C69A8}"/>
              </a:ext>
            </a:extLst>
          </p:cNvPr>
          <p:cNvSpPr txBox="1"/>
          <p:nvPr/>
        </p:nvSpPr>
        <p:spPr>
          <a:xfrm>
            <a:off x="1702191" y="5613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ABFEA-27D1-409B-BB69-CDF574E4171A}"/>
              </a:ext>
            </a:extLst>
          </p:cNvPr>
          <p:cNvSpPr txBox="1"/>
          <p:nvPr/>
        </p:nvSpPr>
        <p:spPr>
          <a:xfrm>
            <a:off x="439029" y="5463850"/>
            <a:ext cx="11313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громади входять 1 місто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(Берестин),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село (Берестовенька, Високе, Вишневе, Гірчаківка, Гранове, Зоряне, Іванівське, Калинівка, Кирилівка, Кобцівка, Миколо- Комишувата, Мокрянка, Новоселівка, Оленівка, Першотравневе, Піщанка, Світле, Тишенківка, Українка, ХрестищеЧервоне) та 4 селища (Дослідне, Куми, Покровське, Степове).</a:t>
            </a:r>
          </a:p>
        </p:txBody>
      </p:sp>
      <p:pic>
        <p:nvPicPr>
          <p:cNvPr id="9" name="Объект 5">
            <a:extLst>
              <a:ext uri="{FF2B5EF4-FFF2-40B4-BE49-F238E27FC236}">
                <a16:creationId xmlns="" xmlns:a16="http://schemas.microsoft.com/office/drawing/2014/main" id="{82D7CD94-B56B-4208-A00C-C2E052DA80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42" y="290763"/>
            <a:ext cx="7595729" cy="492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95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0A813BC-287A-4878-A3FF-E2F4BF3FFA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58" y="1330374"/>
            <a:ext cx="7073703" cy="419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611F8-6DF4-4037-8F97-C7720385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88" y="4086093"/>
            <a:ext cx="6578245" cy="123795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 – географічні та кліматичні умови</a:t>
            </a:r>
            <a:endParaRPr lang="aa-ET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B2D2DF-2DC3-4F41-83B2-36B420B7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9185" y="1253331"/>
            <a:ext cx="42105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дані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Географічні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координати   49°22′18″ пн. ш. 35°27′24″ сх. д.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Громада розташована у лісостеповій зоні. Клімат — помірно континентальний. Середньорічні температури —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+19,7 °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°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кількість опадів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 мм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пейзажі – степ, невеликі ліси. Ґрунти родючі – переважно чорноземи.</a:t>
            </a:r>
          </a:p>
          <a:p>
            <a:endParaRPr lang="aa-ET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AE1EC98-E190-4F44-81AA-EDC5F7EC8909}"/>
              </a:ext>
            </a:extLst>
          </p:cNvPr>
          <p:cNvCxnSpPr>
            <a:cxnSpLocks/>
          </p:cNvCxnSpPr>
          <p:nvPr/>
        </p:nvCxnSpPr>
        <p:spPr>
          <a:xfrm>
            <a:off x="369277" y="4678463"/>
            <a:ext cx="6423500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4647FB8-7AA9-453F-A249-5016B7B6EFC4}"/>
              </a:ext>
            </a:extLst>
          </p:cNvPr>
          <p:cNvCxnSpPr>
            <a:cxnSpLocks/>
          </p:cNvCxnSpPr>
          <p:nvPr/>
        </p:nvCxnSpPr>
        <p:spPr>
          <a:xfrm>
            <a:off x="369277" y="5171096"/>
            <a:ext cx="480433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697589-E56C-4262-904A-B1B2A2B989EF}"/>
              </a:ext>
            </a:extLst>
          </p:cNvPr>
          <p:cNvSpPr txBox="1"/>
          <p:nvPr/>
        </p:nvSpPr>
        <p:spPr>
          <a:xfrm>
            <a:off x="677595" y="5477000"/>
            <a:ext cx="11322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територіальна громада  межує з Наталинською, Валківською, Нововодолазькою,  Старовірівською, Зачепилівською громадами Харківської області, Карлівською та Чутівською  громадами Полтавської області.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7190761-C1AB-46DD-B142-DC98D654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46" y="3172444"/>
            <a:ext cx="542591" cy="536494"/>
          </a:xfrm>
          <a:prstGeom prst="rect">
            <a:avLst/>
          </a:prstGeom>
        </p:spPr>
      </p:pic>
      <p:grpSp>
        <p:nvGrpSpPr>
          <p:cNvPr id="22" name="object 23">
            <a:extLst>
              <a:ext uri="{FF2B5EF4-FFF2-40B4-BE49-F238E27FC236}">
                <a16:creationId xmlns="" xmlns:a16="http://schemas.microsoft.com/office/drawing/2014/main" id="{4D003CFA-48C6-451B-AC9F-4946C7237269}"/>
              </a:ext>
            </a:extLst>
          </p:cNvPr>
          <p:cNvGrpSpPr/>
          <p:nvPr/>
        </p:nvGrpSpPr>
        <p:grpSpPr>
          <a:xfrm>
            <a:off x="7708778" y="4014153"/>
            <a:ext cx="365125" cy="487680"/>
            <a:chOff x="3274871" y="4626064"/>
            <a:chExt cx="365125" cy="487680"/>
          </a:xfrm>
        </p:grpSpPr>
        <p:sp>
          <p:nvSpPr>
            <p:cNvPr id="23" name="object 24">
              <a:extLst>
                <a:ext uri="{FF2B5EF4-FFF2-40B4-BE49-F238E27FC236}">
                  <a16:creationId xmlns="" xmlns:a16="http://schemas.microsoft.com/office/drawing/2014/main" id="{C8FBF4B0-51C4-4277-A004-D962B2CC4C7E}"/>
                </a:ext>
              </a:extLst>
            </p:cNvPr>
            <p:cNvSpPr/>
            <p:nvPr/>
          </p:nvSpPr>
          <p:spPr>
            <a:xfrm>
              <a:off x="3274871" y="4626064"/>
              <a:ext cx="365125" cy="487680"/>
            </a:xfrm>
            <a:custGeom>
              <a:avLst/>
              <a:gdLst/>
              <a:ahLst/>
              <a:cxnLst/>
              <a:rect l="l" t="t" r="r" b="b"/>
              <a:pathLst>
                <a:path w="365125" h="487679">
                  <a:moveTo>
                    <a:pt x="188037" y="0"/>
                  </a:moveTo>
                  <a:lnTo>
                    <a:pt x="176785" y="0"/>
                  </a:lnTo>
                  <a:lnTo>
                    <a:pt x="173889" y="3149"/>
                  </a:lnTo>
                  <a:lnTo>
                    <a:pt x="170638" y="6057"/>
                  </a:lnTo>
                  <a:lnTo>
                    <a:pt x="168123" y="9486"/>
                  </a:lnTo>
                  <a:lnTo>
                    <a:pt x="103769" y="98008"/>
                  </a:lnTo>
                  <a:lnTo>
                    <a:pt x="65146" y="150316"/>
                  </a:lnTo>
                  <a:lnTo>
                    <a:pt x="33267" y="197525"/>
                  </a:lnTo>
                  <a:lnTo>
                    <a:pt x="3617" y="268622"/>
                  </a:lnTo>
                  <a:lnTo>
                    <a:pt x="0" y="314174"/>
                  </a:lnTo>
                  <a:lnTo>
                    <a:pt x="7523" y="357648"/>
                  </a:lnTo>
                  <a:lnTo>
                    <a:pt x="25020" y="397417"/>
                  </a:lnTo>
                  <a:lnTo>
                    <a:pt x="51320" y="431853"/>
                  </a:lnTo>
                  <a:lnTo>
                    <a:pt x="85254" y="459329"/>
                  </a:lnTo>
                  <a:lnTo>
                    <a:pt x="125655" y="478218"/>
                  </a:lnTo>
                  <a:lnTo>
                    <a:pt x="163666" y="487514"/>
                  </a:lnTo>
                  <a:lnTo>
                    <a:pt x="201156" y="487514"/>
                  </a:lnTo>
                  <a:lnTo>
                    <a:pt x="204166" y="486803"/>
                  </a:lnTo>
                  <a:lnTo>
                    <a:pt x="207138" y="485876"/>
                  </a:lnTo>
                  <a:lnTo>
                    <a:pt x="210173" y="485406"/>
                  </a:lnTo>
                  <a:lnTo>
                    <a:pt x="253821" y="472917"/>
                  </a:lnTo>
                  <a:lnTo>
                    <a:pt x="283891" y="455599"/>
                  </a:lnTo>
                  <a:lnTo>
                    <a:pt x="201918" y="455599"/>
                  </a:lnTo>
                  <a:lnTo>
                    <a:pt x="155260" y="454361"/>
                  </a:lnTo>
                  <a:lnTo>
                    <a:pt x="113057" y="440108"/>
                  </a:lnTo>
                  <a:lnTo>
                    <a:pt x="77410" y="414821"/>
                  </a:lnTo>
                  <a:lnTo>
                    <a:pt x="50423" y="380485"/>
                  </a:lnTo>
                  <a:lnTo>
                    <a:pt x="34197" y="339082"/>
                  </a:lnTo>
                  <a:lnTo>
                    <a:pt x="30836" y="292595"/>
                  </a:lnTo>
                  <a:lnTo>
                    <a:pt x="34266" y="270426"/>
                  </a:lnTo>
                  <a:lnTo>
                    <a:pt x="50021" y="229140"/>
                  </a:lnTo>
                  <a:lnTo>
                    <a:pt x="78353" y="186064"/>
                  </a:lnTo>
                  <a:lnTo>
                    <a:pt x="143152" y="97957"/>
                  </a:lnTo>
                  <a:lnTo>
                    <a:pt x="182639" y="45669"/>
                  </a:lnTo>
                  <a:lnTo>
                    <a:pt x="222908" y="45669"/>
                  </a:lnTo>
                  <a:lnTo>
                    <a:pt x="196076" y="9296"/>
                  </a:lnTo>
                  <a:lnTo>
                    <a:pt x="191936" y="4724"/>
                  </a:lnTo>
                  <a:lnTo>
                    <a:pt x="188037" y="0"/>
                  </a:lnTo>
                  <a:close/>
                </a:path>
                <a:path w="365125" h="487679">
                  <a:moveTo>
                    <a:pt x="222908" y="45669"/>
                  </a:moveTo>
                  <a:lnTo>
                    <a:pt x="182639" y="45669"/>
                  </a:lnTo>
                  <a:lnTo>
                    <a:pt x="221117" y="98008"/>
                  </a:lnTo>
                  <a:lnTo>
                    <a:pt x="262840" y="154033"/>
                  </a:lnTo>
                  <a:lnTo>
                    <a:pt x="283587" y="182368"/>
                  </a:lnTo>
                  <a:lnTo>
                    <a:pt x="317183" y="233953"/>
                  </a:lnTo>
                  <a:lnTo>
                    <a:pt x="332986" y="283708"/>
                  </a:lnTo>
                  <a:lnTo>
                    <a:pt x="334455" y="310629"/>
                  </a:lnTo>
                  <a:lnTo>
                    <a:pt x="326758" y="352969"/>
                  </a:lnTo>
                  <a:lnTo>
                    <a:pt x="307780" y="390716"/>
                  </a:lnTo>
                  <a:lnTo>
                    <a:pt x="279397" y="421790"/>
                  </a:lnTo>
                  <a:lnTo>
                    <a:pt x="243485" y="444110"/>
                  </a:lnTo>
                  <a:lnTo>
                    <a:pt x="201918" y="455599"/>
                  </a:lnTo>
                  <a:lnTo>
                    <a:pt x="283891" y="455599"/>
                  </a:lnTo>
                  <a:lnTo>
                    <a:pt x="322832" y="421513"/>
                  </a:lnTo>
                  <a:lnTo>
                    <a:pt x="346103" y="385781"/>
                  </a:lnTo>
                  <a:lnTo>
                    <a:pt x="360489" y="345487"/>
                  </a:lnTo>
                  <a:lnTo>
                    <a:pt x="364943" y="302223"/>
                  </a:lnTo>
                  <a:lnTo>
                    <a:pt x="358420" y="257581"/>
                  </a:lnTo>
                  <a:lnTo>
                    <a:pt x="347962" y="228368"/>
                  </a:lnTo>
                  <a:lnTo>
                    <a:pt x="334001" y="201007"/>
                  </a:lnTo>
                  <a:lnTo>
                    <a:pt x="317540" y="174987"/>
                  </a:lnTo>
                  <a:lnTo>
                    <a:pt x="299581" y="149796"/>
                  </a:lnTo>
                  <a:lnTo>
                    <a:pt x="222908" y="45669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5">
              <a:extLst>
                <a:ext uri="{FF2B5EF4-FFF2-40B4-BE49-F238E27FC236}">
                  <a16:creationId xmlns="" xmlns:a16="http://schemas.microsoft.com/office/drawing/2014/main" id="{6AFD8CF4-61D7-4B54-A853-950722B4E9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5814" y="4809045"/>
              <a:ext cx="184965" cy="24328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A70121-0545-4D84-92CF-732E82C4D293}"/>
              </a:ext>
            </a:extLst>
          </p:cNvPr>
          <p:cNvSpPr txBox="1"/>
          <p:nvPr/>
        </p:nvSpPr>
        <p:spPr>
          <a:xfrm>
            <a:off x="275188" y="66777"/>
            <a:ext cx="1172455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економічний профіль</a:t>
            </a:r>
          </a:p>
          <a:p>
            <a:r>
              <a:rPr lang="uk-UA" dirty="0"/>
              <a:t>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16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28A12E-B19E-4FC9-B897-87D426079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938" y="3720906"/>
            <a:ext cx="10832123" cy="5174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природньо-заповідного фонду</a:t>
            </a:r>
            <a:endParaRPr lang="uk-UA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	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Гірчакі́вський ентомологічний заказник  розташований біля сіл Гірчаківка та Миколо-Комишувата 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Берестинського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району. Загальна площа — </a:t>
            </a:r>
            <a:r>
              <a:rPr lang="uk-UA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Зо́рянський ентомологічний зака́зник   розташований біля села Зоряне 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Берестинського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району. Загальна площа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Мокря́нський ентомологі́чний зака́зник  розташований біля сіл Мокрянка та Миколо-Комишувата 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Берестинського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району. Загальна площа 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r>
              <a:rPr lang="uk-U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га.</a:t>
            </a:r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35ACBD-8762-4699-97AD-D3B8AFD1C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r="1897" b="23487"/>
          <a:stretch/>
        </p:blipFill>
        <p:spPr>
          <a:xfrm>
            <a:off x="679938" y="180091"/>
            <a:ext cx="7223760" cy="312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36D7AB-2A67-4E4C-81A0-369C42DA5F28}"/>
              </a:ext>
            </a:extLst>
          </p:cNvPr>
          <p:cNvSpPr txBox="1"/>
          <p:nvPr/>
        </p:nvSpPr>
        <p:spPr>
          <a:xfrm>
            <a:off x="8160433" y="180091"/>
            <a:ext cx="33516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ресурси (корисні копалини) місцевого значення</a:t>
            </a:r>
          </a:p>
          <a:p>
            <a:endParaRPr lang="ru-RU" dirty="0"/>
          </a:p>
          <a:p>
            <a:pPr algn="just"/>
            <a:r>
              <a:rPr lang="ru-RU" dirty="0"/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ресурси (корисні копалини): формуючі глини, глини для глинистих розчинів, піщаники, будівельні й кварцові піски, глини для вироблення цегли, природний газ, запаси кам’яної солі й калійно-магнієві солі (бішофіти).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82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7A78609A-ABDF-4E8D-8E6D-7FB1F05AC2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3" y="264536"/>
            <a:ext cx="6464104" cy="3854404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E2F13-3F35-477C-854A-82750140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527"/>
            <a:ext cx="4873283" cy="1016281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uk-UA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Демографія</a:t>
            </a:r>
            <a:endParaRPr lang="aa-E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F8DDFD-26EF-4BB2-AC94-E0F1D78EE390}"/>
              </a:ext>
            </a:extLst>
          </p:cNvPr>
          <p:cNvSpPr txBox="1"/>
          <p:nvPr/>
        </p:nvSpPr>
        <p:spPr>
          <a:xfrm>
            <a:off x="7011658" y="335977"/>
            <a:ext cx="4641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5" dirty="0">
                <a:solidFill>
                  <a:srgbClr val="231F20"/>
                </a:solidFill>
                <a:latin typeface="Roboto Lt"/>
                <a:cs typeface="Times New Roman" panose="02020603050405020304" pitchFamily="18" charset="0"/>
              </a:rPr>
              <a:t>      </a:t>
            </a:r>
            <a:r>
              <a:rPr lang="ru-RU" sz="18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spc="-3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</a:t>
            </a:r>
            <a:r>
              <a:rPr lang="ru-RU" sz="1800" spc="-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800" spc="-2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800" spc="-3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увійшло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8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18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-3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числі: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8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5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Берестин</a:t>
            </a:r>
            <a:r>
              <a:rPr lang="ru-RU" sz="1800" spc="-15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адміністративним 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центром, </a:t>
            </a:r>
            <a:r>
              <a:rPr lang="ru-RU" sz="18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8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8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1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25AFF72-6E76-4B26-A751-8934BAF78C9A}"/>
              </a:ext>
            </a:extLst>
          </p:cNvPr>
          <p:cNvSpPr/>
          <p:nvPr/>
        </p:nvSpPr>
        <p:spPr>
          <a:xfrm>
            <a:off x="7240663" y="2274599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F99797-6560-422A-9D3A-D12DC8604F79}"/>
              </a:ext>
            </a:extLst>
          </p:cNvPr>
          <p:cNvSpPr txBox="1"/>
          <p:nvPr/>
        </p:nvSpPr>
        <p:spPr>
          <a:xfrm>
            <a:off x="7470667" y="2166052"/>
            <a:ext cx="474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Іванівське, Берестовенька, Гранове, Калинівка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304AEC3-942F-472B-AC08-F3CEDD7A1BB5}"/>
              </a:ext>
            </a:extLst>
          </p:cNvPr>
          <p:cNvSpPr/>
          <p:nvPr/>
        </p:nvSpPr>
        <p:spPr>
          <a:xfrm>
            <a:off x="7240663" y="2600605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E6CFF1-5D0C-4D1B-B641-B8A7D2421A17}"/>
              </a:ext>
            </a:extLst>
          </p:cNvPr>
          <p:cNvSpPr txBox="1"/>
          <p:nvPr/>
        </p:nvSpPr>
        <p:spPr>
          <a:xfrm>
            <a:off x="7470667" y="2506075"/>
            <a:ext cx="4883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Хрестище, Першотравневе, Українка, Кобцівка,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Оленівка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B0777B56-06CF-472E-B85D-C61DF3880347}"/>
              </a:ext>
            </a:extLst>
          </p:cNvPr>
          <p:cNvSpPr/>
          <p:nvPr/>
        </p:nvSpPr>
        <p:spPr>
          <a:xfrm>
            <a:off x="7218838" y="3115172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91864F-C27F-4621-86FB-C1F2F75FED32}"/>
              </a:ext>
            </a:extLst>
          </p:cNvPr>
          <p:cNvSpPr txBox="1"/>
          <p:nvPr/>
        </p:nvSpPr>
        <p:spPr>
          <a:xfrm>
            <a:off x="7470667" y="3028007"/>
            <a:ext cx="314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Зоряне, Тишенківка, Вишневе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07F22E36-CA4F-4BC0-B342-D6525B42F24A}"/>
              </a:ext>
            </a:extLst>
          </p:cNvPr>
          <p:cNvSpPr/>
          <p:nvPr/>
        </p:nvSpPr>
        <p:spPr>
          <a:xfrm>
            <a:off x="7218838" y="3441178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AADDEE4-B07C-479C-97FB-B49CAC3CAB47}"/>
              </a:ext>
            </a:extLst>
          </p:cNvPr>
          <p:cNvSpPr txBox="1"/>
          <p:nvPr/>
        </p:nvSpPr>
        <p:spPr>
          <a:xfrm>
            <a:off x="7448842" y="3327535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Миколо-Комишувата, Гірчаківка, Мокрянка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F89E4BF6-3EF2-4249-A014-501DD7411656}"/>
              </a:ext>
            </a:extLst>
          </p:cNvPr>
          <p:cNvSpPr/>
          <p:nvPr/>
        </p:nvSpPr>
        <p:spPr>
          <a:xfrm>
            <a:off x="7218838" y="3735913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C064B99-103C-440C-BA0E-D4111FDBCE35}"/>
              </a:ext>
            </a:extLst>
          </p:cNvPr>
          <p:cNvSpPr txBox="1"/>
          <p:nvPr/>
        </p:nvSpPr>
        <p:spPr>
          <a:xfrm>
            <a:off x="7448842" y="3638249"/>
            <a:ext cx="37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Кирилівка, Високе, Світле,  Червоне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0734AF2-DFE9-40A1-872A-024433693307}"/>
              </a:ext>
            </a:extLst>
          </p:cNvPr>
          <p:cNvSpPr/>
          <p:nvPr/>
        </p:nvSpPr>
        <p:spPr>
          <a:xfrm>
            <a:off x="7218838" y="4061919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57F51D2-C818-4A3C-BB77-AA85CF223C5B}"/>
              </a:ext>
            </a:extLst>
          </p:cNvPr>
          <p:cNvSpPr txBox="1"/>
          <p:nvPr/>
        </p:nvSpPr>
        <p:spPr>
          <a:xfrm>
            <a:off x="7448842" y="3935130"/>
            <a:ext cx="36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Піщанка, Покровське, Новоселівка 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39">
            <a:extLst>
              <a:ext uri="{FF2B5EF4-FFF2-40B4-BE49-F238E27FC236}">
                <a16:creationId xmlns="" xmlns:a16="http://schemas.microsoft.com/office/drawing/2014/main" id="{2F263A6B-DCA6-458E-818F-A839F9FF2713}"/>
              </a:ext>
            </a:extLst>
          </p:cNvPr>
          <p:cNvSpPr/>
          <p:nvPr/>
        </p:nvSpPr>
        <p:spPr>
          <a:xfrm>
            <a:off x="399171" y="4890133"/>
            <a:ext cx="878057" cy="634688"/>
          </a:xfrm>
          <a:custGeom>
            <a:avLst/>
            <a:gdLst/>
            <a:ahLst/>
            <a:cxnLst/>
            <a:rect l="l" t="t" r="r" b="b"/>
            <a:pathLst>
              <a:path w="586740" h="466090">
                <a:moveTo>
                  <a:pt x="303771" y="451916"/>
                </a:moveTo>
                <a:lnTo>
                  <a:pt x="302602" y="449135"/>
                </a:lnTo>
                <a:lnTo>
                  <a:pt x="298577" y="445135"/>
                </a:lnTo>
                <a:lnTo>
                  <a:pt x="295808" y="443966"/>
                </a:lnTo>
                <a:lnTo>
                  <a:pt x="290118" y="443966"/>
                </a:lnTo>
                <a:lnTo>
                  <a:pt x="287350" y="445135"/>
                </a:lnTo>
                <a:lnTo>
                  <a:pt x="283324" y="449135"/>
                </a:lnTo>
                <a:lnTo>
                  <a:pt x="282181" y="451916"/>
                </a:lnTo>
                <a:lnTo>
                  <a:pt x="282181" y="457606"/>
                </a:lnTo>
                <a:lnTo>
                  <a:pt x="283324" y="460375"/>
                </a:lnTo>
                <a:lnTo>
                  <a:pt x="287350" y="464388"/>
                </a:lnTo>
                <a:lnTo>
                  <a:pt x="290118" y="465556"/>
                </a:lnTo>
                <a:lnTo>
                  <a:pt x="292976" y="465556"/>
                </a:lnTo>
                <a:lnTo>
                  <a:pt x="295808" y="465556"/>
                </a:lnTo>
                <a:lnTo>
                  <a:pt x="298602" y="464388"/>
                </a:lnTo>
                <a:lnTo>
                  <a:pt x="302602" y="460375"/>
                </a:lnTo>
                <a:lnTo>
                  <a:pt x="303771" y="457593"/>
                </a:lnTo>
                <a:lnTo>
                  <a:pt x="303771" y="451916"/>
                </a:lnTo>
                <a:close/>
              </a:path>
              <a:path w="586740" h="466090">
                <a:moveTo>
                  <a:pt x="586511" y="331470"/>
                </a:moveTo>
                <a:lnTo>
                  <a:pt x="582066" y="306070"/>
                </a:lnTo>
                <a:lnTo>
                  <a:pt x="569633" y="283210"/>
                </a:lnTo>
                <a:lnTo>
                  <a:pt x="566369" y="280174"/>
                </a:lnTo>
                <a:lnTo>
                  <a:pt x="566369" y="331470"/>
                </a:lnTo>
                <a:lnTo>
                  <a:pt x="564908" y="398780"/>
                </a:lnTo>
                <a:lnTo>
                  <a:pt x="540473" y="397510"/>
                </a:lnTo>
                <a:lnTo>
                  <a:pt x="540473" y="341630"/>
                </a:lnTo>
                <a:lnTo>
                  <a:pt x="535965" y="336550"/>
                </a:lnTo>
                <a:lnTo>
                  <a:pt x="524852" y="336550"/>
                </a:lnTo>
                <a:lnTo>
                  <a:pt x="520331" y="341630"/>
                </a:lnTo>
                <a:lnTo>
                  <a:pt x="520255" y="349250"/>
                </a:lnTo>
                <a:lnTo>
                  <a:pt x="518871" y="398780"/>
                </a:lnTo>
                <a:lnTo>
                  <a:pt x="482727" y="397510"/>
                </a:lnTo>
                <a:lnTo>
                  <a:pt x="482727" y="392430"/>
                </a:lnTo>
                <a:lnTo>
                  <a:pt x="481190" y="374650"/>
                </a:lnTo>
                <a:lnTo>
                  <a:pt x="476694" y="356870"/>
                </a:lnTo>
                <a:lnTo>
                  <a:pt x="469341" y="340360"/>
                </a:lnTo>
                <a:lnTo>
                  <a:pt x="459295" y="323850"/>
                </a:lnTo>
                <a:lnTo>
                  <a:pt x="469506" y="300990"/>
                </a:lnTo>
                <a:lnTo>
                  <a:pt x="484835" y="266700"/>
                </a:lnTo>
                <a:lnTo>
                  <a:pt x="521423" y="275590"/>
                </a:lnTo>
                <a:lnTo>
                  <a:pt x="539610" y="283210"/>
                </a:lnTo>
                <a:lnTo>
                  <a:pt x="553821" y="295910"/>
                </a:lnTo>
                <a:lnTo>
                  <a:pt x="563067" y="312420"/>
                </a:lnTo>
                <a:lnTo>
                  <a:pt x="566369" y="331470"/>
                </a:lnTo>
                <a:lnTo>
                  <a:pt x="566369" y="280174"/>
                </a:lnTo>
                <a:lnTo>
                  <a:pt x="551891" y="266700"/>
                </a:lnTo>
                <a:lnTo>
                  <a:pt x="550532" y="265430"/>
                </a:lnTo>
                <a:lnTo>
                  <a:pt x="526084" y="255270"/>
                </a:lnTo>
                <a:lnTo>
                  <a:pt x="486600" y="245110"/>
                </a:lnTo>
                <a:lnTo>
                  <a:pt x="486854" y="238760"/>
                </a:lnTo>
                <a:lnTo>
                  <a:pt x="486905" y="237490"/>
                </a:lnTo>
                <a:lnTo>
                  <a:pt x="487273" y="228600"/>
                </a:lnTo>
                <a:lnTo>
                  <a:pt x="497522" y="219710"/>
                </a:lnTo>
                <a:lnTo>
                  <a:pt x="501904" y="215900"/>
                </a:lnTo>
                <a:lnTo>
                  <a:pt x="512864" y="201930"/>
                </a:lnTo>
                <a:lnTo>
                  <a:pt x="519734" y="184150"/>
                </a:lnTo>
                <a:lnTo>
                  <a:pt x="522122" y="165100"/>
                </a:lnTo>
                <a:lnTo>
                  <a:pt x="522122" y="130810"/>
                </a:lnTo>
                <a:lnTo>
                  <a:pt x="522122" y="128270"/>
                </a:lnTo>
                <a:lnTo>
                  <a:pt x="522122" y="121920"/>
                </a:lnTo>
                <a:lnTo>
                  <a:pt x="516255" y="93980"/>
                </a:lnTo>
                <a:lnTo>
                  <a:pt x="501954" y="72402"/>
                </a:lnTo>
                <a:lnTo>
                  <a:pt x="501954" y="121920"/>
                </a:lnTo>
                <a:lnTo>
                  <a:pt x="501954" y="149860"/>
                </a:lnTo>
                <a:lnTo>
                  <a:pt x="501954" y="165100"/>
                </a:lnTo>
                <a:lnTo>
                  <a:pt x="497674" y="186690"/>
                </a:lnTo>
                <a:lnTo>
                  <a:pt x="486016" y="203200"/>
                </a:lnTo>
                <a:lnTo>
                  <a:pt x="468731" y="215900"/>
                </a:lnTo>
                <a:lnTo>
                  <a:pt x="466458" y="216319"/>
                </a:lnTo>
                <a:lnTo>
                  <a:pt x="466458" y="238760"/>
                </a:lnTo>
                <a:lnTo>
                  <a:pt x="466382" y="255270"/>
                </a:lnTo>
                <a:lnTo>
                  <a:pt x="447459" y="300990"/>
                </a:lnTo>
                <a:lnTo>
                  <a:pt x="445897" y="297180"/>
                </a:lnTo>
                <a:lnTo>
                  <a:pt x="432904" y="265430"/>
                </a:lnTo>
                <a:lnTo>
                  <a:pt x="432384" y="264160"/>
                </a:lnTo>
                <a:lnTo>
                  <a:pt x="428752" y="255270"/>
                </a:lnTo>
                <a:lnTo>
                  <a:pt x="428752" y="238760"/>
                </a:lnTo>
                <a:lnTo>
                  <a:pt x="429653" y="237490"/>
                </a:lnTo>
                <a:lnTo>
                  <a:pt x="430542" y="237490"/>
                </a:lnTo>
                <a:lnTo>
                  <a:pt x="441896" y="240030"/>
                </a:lnTo>
                <a:lnTo>
                  <a:pt x="452513" y="240030"/>
                </a:lnTo>
                <a:lnTo>
                  <a:pt x="462965" y="238760"/>
                </a:lnTo>
                <a:lnTo>
                  <a:pt x="466458" y="238760"/>
                </a:lnTo>
                <a:lnTo>
                  <a:pt x="466458" y="216319"/>
                </a:lnTo>
                <a:lnTo>
                  <a:pt x="447586" y="219710"/>
                </a:lnTo>
                <a:lnTo>
                  <a:pt x="426415" y="215900"/>
                </a:lnTo>
                <a:lnTo>
                  <a:pt x="424408" y="214439"/>
                </a:lnTo>
                <a:lnTo>
                  <a:pt x="424408" y="297180"/>
                </a:lnTo>
                <a:lnTo>
                  <a:pt x="421182" y="295910"/>
                </a:lnTo>
                <a:lnTo>
                  <a:pt x="408190" y="290830"/>
                </a:lnTo>
                <a:lnTo>
                  <a:pt x="360857" y="279400"/>
                </a:lnTo>
                <a:lnTo>
                  <a:pt x="365010" y="278130"/>
                </a:lnTo>
                <a:lnTo>
                  <a:pt x="367804" y="276860"/>
                </a:lnTo>
                <a:lnTo>
                  <a:pt x="370713" y="275590"/>
                </a:lnTo>
                <a:lnTo>
                  <a:pt x="373684" y="275590"/>
                </a:lnTo>
                <a:lnTo>
                  <a:pt x="411264" y="265430"/>
                </a:lnTo>
                <a:lnTo>
                  <a:pt x="424408" y="297180"/>
                </a:lnTo>
                <a:lnTo>
                  <a:pt x="424408" y="214439"/>
                </a:lnTo>
                <a:lnTo>
                  <a:pt x="410845" y="204470"/>
                </a:lnTo>
                <a:lnTo>
                  <a:pt x="409117" y="203200"/>
                </a:lnTo>
                <a:lnTo>
                  <a:pt x="408609" y="202488"/>
                </a:lnTo>
                <a:lnTo>
                  <a:pt x="408609" y="229870"/>
                </a:lnTo>
                <a:lnTo>
                  <a:pt x="407517" y="246380"/>
                </a:lnTo>
                <a:lnTo>
                  <a:pt x="368973" y="255270"/>
                </a:lnTo>
                <a:lnTo>
                  <a:pt x="362496" y="257810"/>
                </a:lnTo>
                <a:lnTo>
                  <a:pt x="356158" y="259080"/>
                </a:lnTo>
                <a:lnTo>
                  <a:pt x="343547" y="264160"/>
                </a:lnTo>
                <a:lnTo>
                  <a:pt x="343852" y="256540"/>
                </a:lnTo>
                <a:lnTo>
                  <a:pt x="343903" y="255270"/>
                </a:lnTo>
                <a:lnTo>
                  <a:pt x="344271" y="246380"/>
                </a:lnTo>
                <a:lnTo>
                  <a:pt x="352526" y="240030"/>
                </a:lnTo>
                <a:lnTo>
                  <a:pt x="355828" y="237490"/>
                </a:lnTo>
                <a:lnTo>
                  <a:pt x="366102" y="228600"/>
                </a:lnTo>
                <a:lnTo>
                  <a:pt x="374954" y="217170"/>
                </a:lnTo>
                <a:lnTo>
                  <a:pt x="382244" y="205740"/>
                </a:lnTo>
                <a:lnTo>
                  <a:pt x="382816" y="204470"/>
                </a:lnTo>
                <a:lnTo>
                  <a:pt x="384060" y="204470"/>
                </a:lnTo>
                <a:lnTo>
                  <a:pt x="384721" y="205740"/>
                </a:lnTo>
                <a:lnTo>
                  <a:pt x="389496" y="212090"/>
                </a:lnTo>
                <a:lnTo>
                  <a:pt x="395058" y="218440"/>
                </a:lnTo>
                <a:lnTo>
                  <a:pt x="401421" y="223520"/>
                </a:lnTo>
                <a:lnTo>
                  <a:pt x="408609" y="229870"/>
                </a:lnTo>
                <a:lnTo>
                  <a:pt x="408609" y="202488"/>
                </a:lnTo>
                <a:lnTo>
                  <a:pt x="397459" y="186690"/>
                </a:lnTo>
                <a:lnTo>
                  <a:pt x="393179" y="165100"/>
                </a:lnTo>
                <a:lnTo>
                  <a:pt x="393230" y="130810"/>
                </a:lnTo>
                <a:lnTo>
                  <a:pt x="395312" y="130810"/>
                </a:lnTo>
                <a:lnTo>
                  <a:pt x="412546" y="138430"/>
                </a:lnTo>
                <a:lnTo>
                  <a:pt x="430504" y="143510"/>
                </a:lnTo>
                <a:lnTo>
                  <a:pt x="448957" y="147320"/>
                </a:lnTo>
                <a:lnTo>
                  <a:pt x="467626" y="148590"/>
                </a:lnTo>
                <a:lnTo>
                  <a:pt x="501954" y="149860"/>
                </a:lnTo>
                <a:lnTo>
                  <a:pt x="501954" y="121920"/>
                </a:lnTo>
                <a:lnTo>
                  <a:pt x="501230" y="128270"/>
                </a:lnTo>
                <a:lnTo>
                  <a:pt x="467601" y="128270"/>
                </a:lnTo>
                <a:lnTo>
                  <a:pt x="448652" y="127000"/>
                </a:lnTo>
                <a:lnTo>
                  <a:pt x="430161" y="123190"/>
                </a:lnTo>
                <a:lnTo>
                  <a:pt x="412318" y="116840"/>
                </a:lnTo>
                <a:lnTo>
                  <a:pt x="395363" y="106680"/>
                </a:lnTo>
                <a:lnTo>
                  <a:pt x="397268" y="102870"/>
                </a:lnTo>
                <a:lnTo>
                  <a:pt x="403009" y="91440"/>
                </a:lnTo>
                <a:lnTo>
                  <a:pt x="415023" y="78740"/>
                </a:lnTo>
                <a:lnTo>
                  <a:pt x="427723" y="72390"/>
                </a:lnTo>
                <a:lnTo>
                  <a:pt x="430250" y="71120"/>
                </a:lnTo>
                <a:lnTo>
                  <a:pt x="468731" y="72390"/>
                </a:lnTo>
                <a:lnTo>
                  <a:pt x="497674" y="101600"/>
                </a:lnTo>
                <a:lnTo>
                  <a:pt x="501954" y="121920"/>
                </a:lnTo>
                <a:lnTo>
                  <a:pt x="501954" y="72402"/>
                </a:lnTo>
                <a:lnTo>
                  <a:pt x="500265" y="69850"/>
                </a:lnTo>
                <a:lnTo>
                  <a:pt x="498436" y="68580"/>
                </a:lnTo>
                <a:lnTo>
                  <a:pt x="476567" y="53340"/>
                </a:lnTo>
                <a:lnTo>
                  <a:pt x="447586" y="48260"/>
                </a:lnTo>
                <a:lnTo>
                  <a:pt x="431990" y="49530"/>
                </a:lnTo>
                <a:lnTo>
                  <a:pt x="416928" y="54610"/>
                </a:lnTo>
                <a:lnTo>
                  <a:pt x="402628" y="62230"/>
                </a:lnTo>
                <a:lnTo>
                  <a:pt x="389343" y="72390"/>
                </a:lnTo>
                <a:lnTo>
                  <a:pt x="375386" y="43180"/>
                </a:lnTo>
                <a:lnTo>
                  <a:pt x="373037" y="40754"/>
                </a:lnTo>
                <a:lnTo>
                  <a:pt x="373037" y="128270"/>
                </a:lnTo>
                <a:lnTo>
                  <a:pt x="373037" y="162560"/>
                </a:lnTo>
                <a:lnTo>
                  <a:pt x="366039" y="193040"/>
                </a:lnTo>
                <a:lnTo>
                  <a:pt x="348843" y="217170"/>
                </a:lnTo>
                <a:lnTo>
                  <a:pt x="323850" y="233680"/>
                </a:lnTo>
                <a:lnTo>
                  <a:pt x="323405" y="233781"/>
                </a:lnTo>
                <a:lnTo>
                  <a:pt x="323405" y="256540"/>
                </a:lnTo>
                <a:lnTo>
                  <a:pt x="323291" y="281940"/>
                </a:lnTo>
                <a:lnTo>
                  <a:pt x="293217" y="349250"/>
                </a:lnTo>
                <a:lnTo>
                  <a:pt x="269697" y="295910"/>
                </a:lnTo>
                <a:lnTo>
                  <a:pt x="262978" y="280670"/>
                </a:lnTo>
                <a:lnTo>
                  <a:pt x="262978" y="256540"/>
                </a:lnTo>
                <a:lnTo>
                  <a:pt x="263931" y="255270"/>
                </a:lnTo>
                <a:lnTo>
                  <a:pt x="264845" y="255270"/>
                </a:lnTo>
                <a:lnTo>
                  <a:pt x="271843" y="257810"/>
                </a:lnTo>
                <a:lnTo>
                  <a:pt x="278942" y="259080"/>
                </a:lnTo>
                <a:lnTo>
                  <a:pt x="286143" y="259080"/>
                </a:lnTo>
                <a:lnTo>
                  <a:pt x="293395" y="260350"/>
                </a:lnTo>
                <a:lnTo>
                  <a:pt x="299872" y="259080"/>
                </a:lnTo>
                <a:lnTo>
                  <a:pt x="306844" y="259080"/>
                </a:lnTo>
                <a:lnTo>
                  <a:pt x="314591" y="257810"/>
                </a:lnTo>
                <a:lnTo>
                  <a:pt x="323405" y="256540"/>
                </a:lnTo>
                <a:lnTo>
                  <a:pt x="323405" y="233781"/>
                </a:lnTo>
                <a:lnTo>
                  <a:pt x="293395" y="240030"/>
                </a:lnTo>
                <a:lnTo>
                  <a:pt x="262394" y="233680"/>
                </a:lnTo>
                <a:lnTo>
                  <a:pt x="242849" y="219976"/>
                </a:lnTo>
                <a:lnTo>
                  <a:pt x="242849" y="246380"/>
                </a:lnTo>
                <a:lnTo>
                  <a:pt x="240665" y="265430"/>
                </a:lnTo>
                <a:lnTo>
                  <a:pt x="233514" y="260350"/>
                </a:lnTo>
                <a:lnTo>
                  <a:pt x="225729" y="257810"/>
                </a:lnTo>
                <a:lnTo>
                  <a:pt x="225475" y="257733"/>
                </a:lnTo>
                <a:lnTo>
                  <a:pt x="225475" y="279400"/>
                </a:lnTo>
                <a:lnTo>
                  <a:pt x="184607" y="289560"/>
                </a:lnTo>
                <a:lnTo>
                  <a:pt x="178104" y="290830"/>
                </a:lnTo>
                <a:lnTo>
                  <a:pt x="162077" y="297180"/>
                </a:lnTo>
                <a:lnTo>
                  <a:pt x="175171" y="265430"/>
                </a:lnTo>
                <a:lnTo>
                  <a:pt x="212852" y="275590"/>
                </a:lnTo>
                <a:lnTo>
                  <a:pt x="215760" y="275590"/>
                </a:lnTo>
                <a:lnTo>
                  <a:pt x="218579" y="276860"/>
                </a:lnTo>
                <a:lnTo>
                  <a:pt x="225475" y="279400"/>
                </a:lnTo>
                <a:lnTo>
                  <a:pt x="225475" y="257733"/>
                </a:lnTo>
                <a:lnTo>
                  <a:pt x="217538" y="255270"/>
                </a:lnTo>
                <a:lnTo>
                  <a:pt x="177901" y="245110"/>
                </a:lnTo>
                <a:lnTo>
                  <a:pt x="178155" y="238760"/>
                </a:lnTo>
                <a:lnTo>
                  <a:pt x="178206" y="237490"/>
                </a:lnTo>
                <a:lnTo>
                  <a:pt x="178574" y="228600"/>
                </a:lnTo>
                <a:lnTo>
                  <a:pt x="185331" y="223520"/>
                </a:lnTo>
                <a:lnTo>
                  <a:pt x="189979" y="219710"/>
                </a:lnTo>
                <a:lnTo>
                  <a:pt x="191528" y="218440"/>
                </a:lnTo>
                <a:lnTo>
                  <a:pt x="197091" y="212090"/>
                </a:lnTo>
                <a:lnTo>
                  <a:pt x="201917" y="205740"/>
                </a:lnTo>
                <a:lnTo>
                  <a:pt x="202615" y="204470"/>
                </a:lnTo>
                <a:lnTo>
                  <a:pt x="203847" y="204470"/>
                </a:lnTo>
                <a:lnTo>
                  <a:pt x="230949" y="237490"/>
                </a:lnTo>
                <a:lnTo>
                  <a:pt x="242849" y="246380"/>
                </a:lnTo>
                <a:lnTo>
                  <a:pt x="242849" y="219976"/>
                </a:lnTo>
                <a:lnTo>
                  <a:pt x="237045" y="215900"/>
                </a:lnTo>
                <a:lnTo>
                  <a:pt x="229349" y="204470"/>
                </a:lnTo>
                <a:lnTo>
                  <a:pt x="219951" y="190500"/>
                </a:lnTo>
                <a:lnTo>
                  <a:pt x="213677" y="160020"/>
                </a:lnTo>
                <a:lnTo>
                  <a:pt x="213677" y="132080"/>
                </a:lnTo>
                <a:lnTo>
                  <a:pt x="247484" y="132080"/>
                </a:lnTo>
                <a:lnTo>
                  <a:pt x="268770" y="129540"/>
                </a:lnTo>
                <a:lnTo>
                  <a:pt x="272859" y="128270"/>
                </a:lnTo>
                <a:lnTo>
                  <a:pt x="289217" y="123190"/>
                </a:lnTo>
                <a:lnTo>
                  <a:pt x="308432" y="113030"/>
                </a:lnTo>
                <a:lnTo>
                  <a:pt x="310184" y="111760"/>
                </a:lnTo>
                <a:lnTo>
                  <a:pt x="326009" y="100330"/>
                </a:lnTo>
                <a:lnTo>
                  <a:pt x="373037" y="128270"/>
                </a:lnTo>
                <a:lnTo>
                  <a:pt x="373037" y="40754"/>
                </a:lnTo>
                <a:lnTo>
                  <a:pt x="373024" y="100330"/>
                </a:lnTo>
                <a:lnTo>
                  <a:pt x="370928" y="102870"/>
                </a:lnTo>
                <a:lnTo>
                  <a:pt x="366496" y="100330"/>
                </a:lnTo>
                <a:lnTo>
                  <a:pt x="326656" y="77470"/>
                </a:lnTo>
                <a:lnTo>
                  <a:pt x="324891" y="76200"/>
                </a:lnTo>
                <a:lnTo>
                  <a:pt x="320128" y="76200"/>
                </a:lnTo>
                <a:lnTo>
                  <a:pt x="317309" y="77470"/>
                </a:lnTo>
                <a:lnTo>
                  <a:pt x="315391" y="80010"/>
                </a:lnTo>
                <a:lnTo>
                  <a:pt x="301358" y="93980"/>
                </a:lnTo>
                <a:lnTo>
                  <a:pt x="284975" y="102870"/>
                </a:lnTo>
                <a:lnTo>
                  <a:pt x="266814" y="109220"/>
                </a:lnTo>
                <a:lnTo>
                  <a:pt x="247484" y="111760"/>
                </a:lnTo>
                <a:lnTo>
                  <a:pt x="213677" y="110490"/>
                </a:lnTo>
                <a:lnTo>
                  <a:pt x="213677" y="100330"/>
                </a:lnTo>
                <a:lnTo>
                  <a:pt x="218948" y="73660"/>
                </a:lnTo>
                <a:lnTo>
                  <a:pt x="219951" y="68580"/>
                </a:lnTo>
                <a:lnTo>
                  <a:pt x="237045" y="44450"/>
                </a:lnTo>
                <a:lnTo>
                  <a:pt x="262394" y="26670"/>
                </a:lnTo>
                <a:lnTo>
                  <a:pt x="293395" y="20320"/>
                </a:lnTo>
                <a:lnTo>
                  <a:pt x="324396" y="26670"/>
                </a:lnTo>
                <a:lnTo>
                  <a:pt x="349719" y="44450"/>
                </a:lnTo>
                <a:lnTo>
                  <a:pt x="366801" y="69850"/>
                </a:lnTo>
                <a:lnTo>
                  <a:pt x="373024" y="100330"/>
                </a:lnTo>
                <a:lnTo>
                  <a:pt x="373024" y="40741"/>
                </a:lnTo>
                <a:lnTo>
                  <a:pt x="353339" y="20320"/>
                </a:lnTo>
                <a:lnTo>
                  <a:pt x="325310" y="5080"/>
                </a:lnTo>
                <a:lnTo>
                  <a:pt x="293395" y="0"/>
                </a:lnTo>
                <a:lnTo>
                  <a:pt x="261556" y="5080"/>
                </a:lnTo>
                <a:lnTo>
                  <a:pt x="233184" y="20320"/>
                </a:lnTo>
                <a:lnTo>
                  <a:pt x="210286" y="43180"/>
                </a:lnTo>
                <a:lnTo>
                  <a:pt x="194894" y="73660"/>
                </a:lnTo>
                <a:lnTo>
                  <a:pt x="193357" y="72161"/>
                </a:lnTo>
                <a:lnTo>
                  <a:pt x="193357" y="132080"/>
                </a:lnTo>
                <a:lnTo>
                  <a:pt x="193357" y="165100"/>
                </a:lnTo>
                <a:lnTo>
                  <a:pt x="189077" y="186690"/>
                </a:lnTo>
                <a:lnTo>
                  <a:pt x="177406" y="203200"/>
                </a:lnTo>
                <a:lnTo>
                  <a:pt x="160108" y="215900"/>
                </a:lnTo>
                <a:lnTo>
                  <a:pt x="157835" y="216319"/>
                </a:lnTo>
                <a:lnTo>
                  <a:pt x="157835" y="255270"/>
                </a:lnTo>
                <a:lnTo>
                  <a:pt x="138963" y="300990"/>
                </a:lnTo>
                <a:lnTo>
                  <a:pt x="126860" y="270878"/>
                </a:lnTo>
                <a:lnTo>
                  <a:pt x="126860" y="325120"/>
                </a:lnTo>
                <a:lnTo>
                  <a:pt x="116890" y="340360"/>
                </a:lnTo>
                <a:lnTo>
                  <a:pt x="109588" y="356870"/>
                </a:lnTo>
                <a:lnTo>
                  <a:pt x="105092" y="374650"/>
                </a:lnTo>
                <a:lnTo>
                  <a:pt x="103568" y="392430"/>
                </a:lnTo>
                <a:lnTo>
                  <a:pt x="102120" y="398780"/>
                </a:lnTo>
                <a:lnTo>
                  <a:pt x="66205" y="397510"/>
                </a:lnTo>
                <a:lnTo>
                  <a:pt x="66205" y="341630"/>
                </a:lnTo>
                <a:lnTo>
                  <a:pt x="61696" y="336550"/>
                </a:lnTo>
                <a:lnTo>
                  <a:pt x="50584" y="336550"/>
                </a:lnTo>
                <a:lnTo>
                  <a:pt x="46062" y="341630"/>
                </a:lnTo>
                <a:lnTo>
                  <a:pt x="45986" y="349250"/>
                </a:lnTo>
                <a:lnTo>
                  <a:pt x="44602" y="398780"/>
                </a:lnTo>
                <a:lnTo>
                  <a:pt x="20167" y="397510"/>
                </a:lnTo>
                <a:lnTo>
                  <a:pt x="20167" y="331470"/>
                </a:lnTo>
                <a:lnTo>
                  <a:pt x="46926" y="283210"/>
                </a:lnTo>
                <a:lnTo>
                  <a:pt x="103238" y="266700"/>
                </a:lnTo>
                <a:lnTo>
                  <a:pt x="126860" y="325120"/>
                </a:lnTo>
                <a:lnTo>
                  <a:pt x="126860" y="270878"/>
                </a:lnTo>
                <a:lnTo>
                  <a:pt x="125183" y="266700"/>
                </a:lnTo>
                <a:lnTo>
                  <a:pt x="120091" y="254000"/>
                </a:lnTo>
                <a:lnTo>
                  <a:pt x="120091" y="238760"/>
                </a:lnTo>
                <a:lnTo>
                  <a:pt x="120954" y="237490"/>
                </a:lnTo>
                <a:lnTo>
                  <a:pt x="127495" y="238760"/>
                </a:lnTo>
                <a:lnTo>
                  <a:pt x="133261" y="240030"/>
                </a:lnTo>
                <a:lnTo>
                  <a:pt x="143802" y="240030"/>
                </a:lnTo>
                <a:lnTo>
                  <a:pt x="154038" y="238760"/>
                </a:lnTo>
                <a:lnTo>
                  <a:pt x="157759" y="238760"/>
                </a:lnTo>
                <a:lnTo>
                  <a:pt x="157835" y="255270"/>
                </a:lnTo>
                <a:lnTo>
                  <a:pt x="157835" y="216319"/>
                </a:lnTo>
                <a:lnTo>
                  <a:pt x="117817" y="215900"/>
                </a:lnTo>
                <a:lnTo>
                  <a:pt x="88849" y="186690"/>
                </a:lnTo>
                <a:lnTo>
                  <a:pt x="84569" y="165100"/>
                </a:lnTo>
                <a:lnTo>
                  <a:pt x="84569" y="148590"/>
                </a:lnTo>
                <a:lnTo>
                  <a:pt x="118922" y="148590"/>
                </a:lnTo>
                <a:lnTo>
                  <a:pt x="137299" y="147320"/>
                </a:lnTo>
                <a:lnTo>
                  <a:pt x="174485" y="139700"/>
                </a:lnTo>
                <a:lnTo>
                  <a:pt x="193357" y="132080"/>
                </a:lnTo>
                <a:lnTo>
                  <a:pt x="193357" y="72161"/>
                </a:lnTo>
                <a:lnTo>
                  <a:pt x="190500" y="69380"/>
                </a:lnTo>
                <a:lnTo>
                  <a:pt x="190500" y="109220"/>
                </a:lnTo>
                <a:lnTo>
                  <a:pt x="173672" y="116840"/>
                </a:lnTo>
                <a:lnTo>
                  <a:pt x="155956" y="123190"/>
                </a:lnTo>
                <a:lnTo>
                  <a:pt x="137617" y="127000"/>
                </a:lnTo>
                <a:lnTo>
                  <a:pt x="118922" y="128270"/>
                </a:lnTo>
                <a:lnTo>
                  <a:pt x="85407" y="127000"/>
                </a:lnTo>
                <a:lnTo>
                  <a:pt x="84569" y="125730"/>
                </a:lnTo>
                <a:lnTo>
                  <a:pt x="84569" y="121920"/>
                </a:lnTo>
                <a:lnTo>
                  <a:pt x="88849" y="101600"/>
                </a:lnTo>
                <a:lnTo>
                  <a:pt x="100520" y="83820"/>
                </a:lnTo>
                <a:lnTo>
                  <a:pt x="117817" y="72390"/>
                </a:lnTo>
                <a:lnTo>
                  <a:pt x="138963" y="68580"/>
                </a:lnTo>
                <a:lnTo>
                  <a:pt x="156387" y="71120"/>
                </a:lnTo>
                <a:lnTo>
                  <a:pt x="171564" y="78740"/>
                </a:lnTo>
                <a:lnTo>
                  <a:pt x="183324" y="92710"/>
                </a:lnTo>
                <a:lnTo>
                  <a:pt x="190500" y="109220"/>
                </a:lnTo>
                <a:lnTo>
                  <a:pt x="190500" y="69380"/>
                </a:lnTo>
                <a:lnTo>
                  <a:pt x="154724" y="49530"/>
                </a:lnTo>
                <a:lnTo>
                  <a:pt x="138963" y="48260"/>
                </a:lnTo>
                <a:lnTo>
                  <a:pt x="109982" y="53340"/>
                </a:lnTo>
                <a:lnTo>
                  <a:pt x="86283" y="69850"/>
                </a:lnTo>
                <a:lnTo>
                  <a:pt x="70294" y="93980"/>
                </a:lnTo>
                <a:lnTo>
                  <a:pt x="64427" y="121920"/>
                </a:lnTo>
                <a:lnTo>
                  <a:pt x="64427" y="165100"/>
                </a:lnTo>
                <a:lnTo>
                  <a:pt x="66827" y="184150"/>
                </a:lnTo>
                <a:lnTo>
                  <a:pt x="73799" y="201930"/>
                </a:lnTo>
                <a:lnTo>
                  <a:pt x="84950" y="217170"/>
                </a:lnTo>
                <a:lnTo>
                  <a:pt x="99949" y="229870"/>
                </a:lnTo>
                <a:lnTo>
                  <a:pt x="98831" y="246380"/>
                </a:lnTo>
                <a:lnTo>
                  <a:pt x="60426" y="255270"/>
                </a:lnTo>
                <a:lnTo>
                  <a:pt x="16865" y="283210"/>
                </a:lnTo>
                <a:lnTo>
                  <a:pt x="0" y="331470"/>
                </a:lnTo>
                <a:lnTo>
                  <a:pt x="0" y="415290"/>
                </a:lnTo>
                <a:lnTo>
                  <a:pt x="4546" y="419100"/>
                </a:lnTo>
                <a:lnTo>
                  <a:pt x="10096" y="419100"/>
                </a:lnTo>
                <a:lnTo>
                  <a:pt x="103568" y="420370"/>
                </a:lnTo>
                <a:lnTo>
                  <a:pt x="103568" y="461010"/>
                </a:lnTo>
                <a:lnTo>
                  <a:pt x="108102" y="464820"/>
                </a:lnTo>
                <a:lnTo>
                  <a:pt x="245478" y="464820"/>
                </a:lnTo>
                <a:lnTo>
                  <a:pt x="250012" y="461010"/>
                </a:lnTo>
                <a:lnTo>
                  <a:pt x="250012" y="449580"/>
                </a:lnTo>
                <a:lnTo>
                  <a:pt x="245478" y="445770"/>
                </a:lnTo>
                <a:lnTo>
                  <a:pt x="239915" y="445770"/>
                </a:lnTo>
                <a:lnTo>
                  <a:pt x="187109" y="444500"/>
                </a:lnTo>
                <a:lnTo>
                  <a:pt x="187109" y="387350"/>
                </a:lnTo>
                <a:lnTo>
                  <a:pt x="182587" y="383540"/>
                </a:lnTo>
                <a:lnTo>
                  <a:pt x="171475" y="383540"/>
                </a:lnTo>
                <a:lnTo>
                  <a:pt x="166966" y="387350"/>
                </a:lnTo>
                <a:lnTo>
                  <a:pt x="166852" y="397510"/>
                </a:lnTo>
                <a:lnTo>
                  <a:pt x="165506" y="445770"/>
                </a:lnTo>
                <a:lnTo>
                  <a:pt x="123736" y="444500"/>
                </a:lnTo>
                <a:lnTo>
                  <a:pt x="123736" y="398780"/>
                </a:lnTo>
                <a:lnTo>
                  <a:pt x="123736" y="392430"/>
                </a:lnTo>
                <a:lnTo>
                  <a:pt x="142036" y="339090"/>
                </a:lnTo>
                <a:lnTo>
                  <a:pt x="189318" y="308610"/>
                </a:lnTo>
                <a:lnTo>
                  <a:pt x="224282" y="300990"/>
                </a:lnTo>
                <a:lnTo>
                  <a:pt x="241757" y="297180"/>
                </a:lnTo>
                <a:lnTo>
                  <a:pt x="247586" y="295910"/>
                </a:lnTo>
                <a:lnTo>
                  <a:pt x="285610" y="382270"/>
                </a:lnTo>
                <a:lnTo>
                  <a:pt x="289229" y="384810"/>
                </a:lnTo>
                <a:lnTo>
                  <a:pt x="297218" y="384810"/>
                </a:lnTo>
                <a:lnTo>
                  <a:pt x="300837" y="382270"/>
                </a:lnTo>
                <a:lnTo>
                  <a:pt x="302450" y="378460"/>
                </a:lnTo>
                <a:lnTo>
                  <a:pt x="315899" y="349250"/>
                </a:lnTo>
                <a:lnTo>
                  <a:pt x="340474" y="295910"/>
                </a:lnTo>
                <a:lnTo>
                  <a:pt x="396925" y="308610"/>
                </a:lnTo>
                <a:lnTo>
                  <a:pt x="423481" y="320040"/>
                </a:lnTo>
                <a:lnTo>
                  <a:pt x="444233" y="339090"/>
                </a:lnTo>
                <a:lnTo>
                  <a:pt x="457733" y="363220"/>
                </a:lnTo>
                <a:lnTo>
                  <a:pt x="462559" y="392430"/>
                </a:lnTo>
                <a:lnTo>
                  <a:pt x="461124" y="445770"/>
                </a:lnTo>
                <a:lnTo>
                  <a:pt x="419582" y="444500"/>
                </a:lnTo>
                <a:lnTo>
                  <a:pt x="419582" y="387350"/>
                </a:lnTo>
                <a:lnTo>
                  <a:pt x="415061" y="383540"/>
                </a:lnTo>
                <a:lnTo>
                  <a:pt x="403948" y="383540"/>
                </a:lnTo>
                <a:lnTo>
                  <a:pt x="399440" y="387350"/>
                </a:lnTo>
                <a:lnTo>
                  <a:pt x="399326" y="397510"/>
                </a:lnTo>
                <a:lnTo>
                  <a:pt x="397992" y="445770"/>
                </a:lnTo>
                <a:lnTo>
                  <a:pt x="336054" y="445770"/>
                </a:lnTo>
                <a:lnTo>
                  <a:pt x="331546" y="449580"/>
                </a:lnTo>
                <a:lnTo>
                  <a:pt x="331546" y="461010"/>
                </a:lnTo>
                <a:lnTo>
                  <a:pt x="336054" y="464820"/>
                </a:lnTo>
                <a:lnTo>
                  <a:pt x="478193" y="464820"/>
                </a:lnTo>
                <a:lnTo>
                  <a:pt x="482727" y="461010"/>
                </a:lnTo>
                <a:lnTo>
                  <a:pt x="482727" y="455930"/>
                </a:lnTo>
                <a:lnTo>
                  <a:pt x="484162" y="419100"/>
                </a:lnTo>
                <a:lnTo>
                  <a:pt x="582002" y="419100"/>
                </a:lnTo>
                <a:lnTo>
                  <a:pt x="586511" y="415290"/>
                </a:lnTo>
                <a:lnTo>
                  <a:pt x="586511" y="398780"/>
                </a:lnTo>
                <a:lnTo>
                  <a:pt x="586511" y="33147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AE628EC-C8A3-4A61-A619-B76585D9B1F5}"/>
              </a:ext>
            </a:extLst>
          </p:cNvPr>
          <p:cNvSpPr txBox="1"/>
          <p:nvPr/>
        </p:nvSpPr>
        <p:spPr>
          <a:xfrm>
            <a:off x="462565" y="4796403"/>
            <a:ext cx="5368797" cy="822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6294" marR="461645" indent="-635">
              <a:lnSpc>
                <a:spcPct val="100600"/>
              </a:lnSpc>
              <a:spcBef>
                <a:spcPts val="70"/>
              </a:spcBef>
            </a:pPr>
            <a:r>
              <a:rPr lang="ru-RU" sz="2400" b="1" u="sng" spc="-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30</a:t>
            </a:r>
            <a:r>
              <a:rPr lang="ru-RU" sz="2400" b="1" u="sng" spc="-40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2400" b="1" u="sng" spc="-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401</a:t>
            </a:r>
            <a:r>
              <a:rPr lang="ru-RU" sz="2400" b="1" u="sng" spc="-4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2400" b="1" u="sng" spc="-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осіб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населення</a:t>
            </a:r>
            <a:r>
              <a:rPr lang="ru-RU" sz="2400" b="1" u="sng" spc="-1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2400" b="1" u="sng" spc="-5" dirty="0">
                <a:solidFill>
                  <a:schemeClr val="accent1">
                    <a:lumMod val="75000"/>
                  </a:schemeClr>
                </a:solidFill>
                <a:latin typeface="Roboto"/>
                <a:cs typeface="Roboto"/>
              </a:rPr>
              <a:t>громади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E19CC30-61F8-49E8-B13C-A09C70237E5E}"/>
              </a:ext>
            </a:extLst>
          </p:cNvPr>
          <p:cNvSpPr txBox="1"/>
          <p:nvPr/>
        </p:nvSpPr>
        <p:spPr>
          <a:xfrm>
            <a:off x="4221058" y="4344761"/>
            <a:ext cx="6949439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4859" indent="-285750">
              <a:lnSpc>
                <a:spcPct val="100000"/>
              </a:lnSpc>
              <a:spcBef>
                <a:spcPts val="28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міське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населення: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18 543</a:t>
            </a:r>
            <a:r>
              <a:rPr lang="uk-UA" sz="16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осіб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4859" indent="-285750">
              <a:lnSpc>
                <a:spcPct val="100000"/>
              </a:lnSpc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населення: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11 858 </a:t>
            </a:r>
            <a:r>
              <a:rPr lang="uk-UA" sz="16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</a:p>
          <a:p>
            <a:pPr marL="784859" indent="-285750"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дошкільного 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віку: </a:t>
            </a:r>
            <a:r>
              <a:rPr lang="uk-UA" sz="16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1190 осіб</a:t>
            </a:r>
          </a:p>
          <a:p>
            <a:pPr marL="784859" indent="-285750"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шкільного віку:  </a:t>
            </a:r>
            <a:r>
              <a:rPr lang="uk-UA" sz="16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3121 осіб</a:t>
            </a:r>
          </a:p>
          <a:p>
            <a:pPr marL="784859" indent="-285750"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працездатне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населення: </a:t>
            </a:r>
            <a:r>
              <a:rPr lang="uk-UA" sz="16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17 640 осіб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84859" indent="-285750"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uk-UA"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spc="-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uk-UA" sz="1600" spc="-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8450 осіб</a:t>
            </a:r>
          </a:p>
          <a:p>
            <a:pPr marL="784859" indent="-285750">
              <a:spcBef>
                <a:spcPts val="42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працюючих на підприємствах, установах, організаціях усіх форм власності та господарювання: 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9126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109">
              <a:lnSpc>
                <a:spcPct val="100000"/>
              </a:lnSpc>
              <a:spcBef>
                <a:spcPts val="420"/>
              </a:spcBef>
            </a:pPr>
            <a:endParaRPr lang="aa-ET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96F9DFD-FB6E-4C5B-940A-3060B59D38E6}"/>
              </a:ext>
            </a:extLst>
          </p:cNvPr>
          <p:cNvCxnSpPr/>
          <p:nvPr/>
        </p:nvCxnSpPr>
        <p:spPr>
          <a:xfrm>
            <a:off x="965200" y="1303849"/>
            <a:ext cx="402883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91DE001C-9047-4AB1-9A7B-002CFFAC7970}"/>
              </a:ext>
            </a:extLst>
          </p:cNvPr>
          <p:cNvSpPr/>
          <p:nvPr/>
        </p:nvSpPr>
        <p:spPr>
          <a:xfrm>
            <a:off x="7240663" y="1885583"/>
            <a:ext cx="182880" cy="1740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B1EFCD-A9F8-4972-8C6E-F97B9A553F94}"/>
              </a:ext>
            </a:extLst>
          </p:cNvPr>
          <p:cNvSpPr txBox="1"/>
          <p:nvPr/>
        </p:nvSpPr>
        <p:spPr>
          <a:xfrm>
            <a:off x="7448842" y="1783996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Дослідне, Куми. Степове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68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</TotalTime>
  <Words>1854</Words>
  <Application>Microsoft Office PowerPoint</Application>
  <PresentationFormat>Широкоэкранный</PresentationFormat>
  <Paragraphs>455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Helvetica Neue</vt:lpstr>
      <vt:lpstr>Lora</vt:lpstr>
      <vt:lpstr>Roboto</vt:lpstr>
      <vt:lpstr>Roboto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Шановні інвестори та партнери</vt:lpstr>
      <vt:lpstr>1.2. Візитівка громади</vt:lpstr>
      <vt:lpstr>Презентация PowerPoint</vt:lpstr>
      <vt:lpstr>2.1. Природно – географічні та кліматичні умови</vt:lpstr>
      <vt:lpstr>Презентация PowerPoint</vt:lpstr>
      <vt:lpstr>2.2. Демографія</vt:lpstr>
      <vt:lpstr>2.3. Освіта</vt:lpstr>
      <vt:lpstr>Заклад професій (професійно-технічної) освіти «Харківський професійний коледж» </vt:lpstr>
      <vt:lpstr>Презентация PowerPoint</vt:lpstr>
      <vt:lpstr>Берестинський медичний  фаховий коледж</vt:lpstr>
      <vt:lpstr>Берестинський аграрно-технічний фаховий коледж імені  Ф.Я.Тимошенка</vt:lpstr>
      <vt:lpstr>2.4. Житло та комунальна інфраструктура</vt:lpstr>
      <vt:lpstr>БЕРЕСТИНСЬКИЙ ПІДПРИЄМСТВО ТЕПЛОВИХ МЕРЕЖ</vt:lpstr>
      <vt:lpstr>Берестинське житлове ремонтно-експлуатаційне підприємство</vt:lpstr>
      <vt:lpstr>Комунальне підприємство «Берестин-Водоканал»</vt:lpstr>
      <vt:lpstr>БЕРЕСТИНСЬКИЙ КОМБІНАТ КОМУНАЛЬНИХ ПІДПРИЄМСТВ</vt:lpstr>
      <vt:lpstr>2.5 Економічний потенціал</vt:lpstr>
      <vt:lpstr>Презентация PowerPoint</vt:lpstr>
      <vt:lpstr>2.6 Транспорт</vt:lpstr>
      <vt:lpstr>Презентация PowerPoint</vt:lpstr>
      <vt:lpstr>Комунальне некомерційне підприємство «Берестинська міська лікарня»</vt:lpstr>
      <vt:lpstr>Спорт</vt:lpstr>
      <vt:lpstr>Культура</vt:lpstr>
      <vt:lpstr>Соціальні послуги населення </vt:lpstr>
      <vt:lpstr>Служба у справах дітей та сім’ї Берестинської міської ради</vt:lpstr>
      <vt:lpstr> Комунальний заклад «Берестинський центр соціальних служб» </vt:lpstr>
      <vt:lpstr>Центр комплексної реабілітації дітей з інвалідністю  </vt:lpstr>
      <vt:lpstr>2.8. Охорона навколишнього природного середовища</vt:lpstr>
      <vt:lpstr>2.9 Міжнародна співпраця</vt:lpstr>
      <vt:lpstr>2.10. Приклади масштабних інвестиційних проєктів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 3. Пропозиції для інвесторів </vt:lpstr>
      <vt:lpstr>Презентация PowerPoint</vt:lpstr>
      <vt:lpstr>Презентация PowerPoint</vt:lpstr>
      <vt:lpstr>3.2. Інвестиційні пропозиції в будівлі та споруди </vt:lpstr>
      <vt:lpstr>Реконструкція нежитлового приміщення в м. Берестин під спортивну реабілітацію після поранень, захворювань, ампутацій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4</cp:lastModifiedBy>
  <cp:revision>408</cp:revision>
  <dcterms:created xsi:type="dcterms:W3CDTF">2024-04-15T06:53:55Z</dcterms:created>
  <dcterms:modified xsi:type="dcterms:W3CDTF">2026-03-19T07:34:03Z</dcterms:modified>
</cp:coreProperties>
</file>