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png" ContentType="image/png"/>
  <Default Extension="wmf" ContentType="image/x-wmf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5.xml" ContentType="application/vnd.openxmlformats-officedocument.presentationml.slideLayout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ppt/viewProps.xml" ContentType="application/vnd.openxmlformats-officedocument.presentationml.viewProps+xml"/>
  <Override PartName="/ppt/slideLayouts/slideLayout6.xml" ContentType="application/vnd.openxmlformats-officedocument.presentationml.slideLayout+xml"/>
  <Override PartName="/docProps/core.xml" ContentType="application/vnd.openxmlformats-package.core-properties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1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9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notesMasterIdLst>
    <p:notesMasterId r:id="rId13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</p:sldIdLst>
  <p:sldSz cx="16256000" cy="9144000"/>
  <p:notesSz cx="6858000" cy="9144000"/>
  <p:defaultTextStyle>
    <a:defPPr>
      <a:defRPr lang="en-US"/>
    </a:defPPr>
    <a:lvl1pPr marL="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>
      <p:cViewPr varScale="1">
        <p:scale>
          <a:sx n="74" d="100"/>
          <a:sy n="74" d="100"/>
        </p:scale>
        <p:origin x="-1092" y="-90"/>
      </p:cViewPr>
      <p:guideLst>
        <p:guide pos="2160" orient="horz"/>
        <p:guide pos="2880"/>
      </p:guideLst>
    </p:cSldViewPr>
  </p:slideViewPr>
  <p:gridSpacing cx="76200" cy="76200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theme" Target="theme/theme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notesMaster" Target="notesMasters/notesMaster1.xml"/><Relationship Id="rId14" Type="http://schemas.openxmlformats.org/officeDocument/2006/relationships/presProps" Target="presProps.xml" /><Relationship Id="rId15" Type="http://schemas.openxmlformats.org/officeDocument/2006/relationships/tableStyles" Target="tableStyles.xml" /><Relationship Id="rId16" Type="http://schemas.openxmlformats.org/officeDocument/2006/relationships/viewProps" Target="viewProps.xml" /></Relationships>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2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3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>
              <a:defRPr/>
            </a:pP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>
      <a:defRPr sz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 ?>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 ?>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 ?>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 ?>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 ?>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 ?>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 ?>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 ?>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4A7347A2-8766-8E60-EB2C-6BD38E51FAC6}" type="slidenum">
              <a:rPr/>
              <a:t/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3A17CC7-BF74-10E0-0997-76179E429DFC}" type="slidenum">
              <a:rPr/>
              <a:t/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53C4CDFE-81A3-FFB8-3B28-02F9E578688D}" type="slidenum">
              <a:rPr/>
              <a:t/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689EFC66-F49D-FEA8-FB69-75C8A4E96AAB}" type="slidenum">
              <a:rPr/>
              <a:t/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EDDE6E8C-6D84-0227-96EE-0439D1ED6128}" type="slidenum">
              <a:rPr/>
              <a:t/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5510DE4B-D8F7-E253-29B7-1925F1B8478D}" type="slidenum">
              <a:rPr/>
              <a:t/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4110BD93-F7EE-29B6-B4B6-B6792EDB4CDA}" type="slidenum">
              <a:rPr/>
              <a:t/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873DB287-7D91-EBF2-9711-76261C4EAFF0}" type="slidenum">
              <a:rPr/>
              <a:t/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A94C85A4-8966-EBC9-0162-58B5AA47787C}" type="slidenum">
              <a:rPr/>
              <a:t/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title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26509350" name="Title 1"/>
          <p:cNvSpPr>
            <a:spLocks noGrp="1"/>
          </p:cNvSpPr>
          <p:nvPr>
            <p:ph type="ctrTitle"/>
          </p:nvPr>
        </p:nvSpPr>
        <p:spPr bwMode="auto">
          <a:xfrm>
            <a:off x="685800" y="2130425"/>
            <a:ext cx="7772400" cy="1470025"/>
          </a:xfrm>
        </p:spPr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1154002657" name="Subtitle 2"/>
          <p:cNvSpPr>
            <a:spLocks noGrp="1"/>
          </p:cNvSpPr>
          <p:nvPr>
            <p:ph type="subTitle" idx="1"/>
          </p:nvPr>
        </p:nvSpPr>
        <p:spPr bwMode="auto">
          <a:xfrm>
            <a:off x="1371600" y="3886200"/>
            <a:ext cx="6400800" cy="17525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2061598419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8/1/2011</a:t>
            </a:fld>
            <a:endParaRPr lang="en-US"/>
          </a:p>
        </p:txBody>
      </p:sp>
      <p:sp>
        <p:nvSpPr>
          <p:cNvPr id="1354325323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56813324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vertTx" userDrawn="1">
  <p:cSld name="Title and Vertical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14706235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1078496512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189427789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8/1/2011</a:t>
            </a:fld>
            <a:endParaRPr lang="en-US"/>
          </a:p>
        </p:txBody>
      </p:sp>
      <p:sp>
        <p:nvSpPr>
          <p:cNvPr id="1967623219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430228853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vertTitleAndTx" userDrawn="1">
  <p:cSld name="Vertical Title a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55466593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6629400" y="274638"/>
            <a:ext cx="2057400" cy="5851525"/>
          </a:xfrm>
        </p:spPr>
        <p:txBody>
          <a:bodyPr vert="eaVert"/>
          <a:lstStyle/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1253349510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457200" y="274638"/>
            <a:ext cx="6019800" cy="5851525"/>
          </a:xfrm>
        </p:spPr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125913725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8/1/2011</a:t>
            </a:fld>
            <a:endParaRPr lang="en-US"/>
          </a:p>
        </p:txBody>
      </p:sp>
      <p:sp>
        <p:nvSpPr>
          <p:cNvPr id="1127736122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12802404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obj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96504203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843186312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210752741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8/1/2011</a:t>
            </a:fld>
            <a:endParaRPr lang="en-US"/>
          </a:p>
        </p:txBody>
      </p:sp>
      <p:sp>
        <p:nvSpPr>
          <p:cNvPr id="120929987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16025643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secHead" userDrawn="1">
  <p:cSld name="Section 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16795591" name="Title 1"/>
          <p:cNvSpPr>
            <a:spLocks noGrp="1"/>
          </p:cNvSpPr>
          <p:nvPr>
            <p:ph type="title"/>
          </p:nvPr>
        </p:nvSpPr>
        <p:spPr bwMode="auto"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115560588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927475429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8/1/2011</a:t>
            </a:fld>
            <a:endParaRPr lang="en-US"/>
          </a:p>
        </p:txBody>
      </p:sp>
      <p:sp>
        <p:nvSpPr>
          <p:cNvPr id="26747631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955905485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twoObj" userDrawn="1">
  <p:cSld name="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64535270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657590378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2026838780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521087284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8/1/2011</a:t>
            </a:fld>
            <a:endParaRPr lang="en-US"/>
          </a:p>
        </p:txBody>
      </p:sp>
      <p:sp>
        <p:nvSpPr>
          <p:cNvPr id="1243185515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60184522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twoTxTwoObj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16681550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210163221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539882889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1272941440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1133532427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1406412758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8/1/2011</a:t>
            </a:fld>
            <a:endParaRPr lang="en-US"/>
          </a:p>
        </p:txBody>
      </p:sp>
      <p:sp>
        <p:nvSpPr>
          <p:cNvPr id="1771575673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53812167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titleOnly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16966326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1570450772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8/1/2011</a:t>
            </a:fld>
            <a:endParaRPr lang="en-US"/>
          </a:p>
        </p:txBody>
      </p:sp>
      <p:sp>
        <p:nvSpPr>
          <p:cNvPr id="684492781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636113235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blank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96397954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8/1/2011</a:t>
            </a:fld>
            <a:endParaRPr lang="en-US"/>
          </a:p>
        </p:txBody>
      </p:sp>
      <p:sp>
        <p:nvSpPr>
          <p:cNvPr id="2021902246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12869773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objTx" userDrawn="1">
  <p:cSld name="Content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43769964" name="Title 1"/>
          <p:cNvSpPr>
            <a:spLocks noGrp="1"/>
          </p:cNvSpPr>
          <p:nvPr>
            <p:ph type="title"/>
          </p:nvPr>
        </p:nvSpPr>
        <p:spPr bwMode="auto"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1187415477" name="Content Placeholder 2"/>
          <p:cNvSpPr>
            <a:spLocks noGrp="1"/>
          </p:cNvSpPr>
          <p:nvPr>
            <p:ph idx="1"/>
          </p:nvPr>
        </p:nvSpPr>
        <p:spPr bwMode="auto"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111219011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334051132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8/1/2011</a:t>
            </a:fld>
            <a:endParaRPr lang="en-US"/>
          </a:p>
        </p:txBody>
      </p:sp>
      <p:sp>
        <p:nvSpPr>
          <p:cNvPr id="1374567483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92669624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picTx" userDrawn="1">
  <p:cSld name="Picture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25538664" name="Title 1"/>
          <p:cNvSpPr>
            <a:spLocks noGrp="1"/>
          </p:cNvSpPr>
          <p:nvPr>
            <p:ph type="title"/>
          </p:nvPr>
        </p:nvSpPr>
        <p:spPr bwMode="auto"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901420937" name="Picture Placeholder 2"/>
          <p:cNvSpPr>
            <a:spLocks noGrp="1"/>
          </p:cNvSpPr>
          <p:nvPr>
            <p:ph type="pic" idx="1"/>
          </p:nvPr>
        </p:nvSpPr>
        <p:spPr bwMode="auto"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en-US"/>
          </a:p>
        </p:txBody>
      </p:sp>
      <p:sp>
        <p:nvSpPr>
          <p:cNvPr id="1020739038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1484426633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8/1/2011</a:t>
            </a:fld>
            <a:endParaRPr lang="en-US"/>
          </a:p>
        </p:txBody>
      </p:sp>
      <p:sp>
        <p:nvSpPr>
          <p:cNvPr id="668013594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058668701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39338059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203303298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590518540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D8BD707-D9CF-40AE-B4C6-C98DA3205C09}" type="datetimeFigureOut">
              <a:rPr lang="en-US"/>
              <a:t>8/1/2011</a:t>
            </a:fld>
            <a:endParaRPr lang="en-US"/>
          </a:p>
        </p:txBody>
      </p:sp>
      <p:sp>
        <p:nvSpPr>
          <p:cNvPr id="2107096822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60937087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6F15528-21DE-4FAA-801E-634DDDAF4B2B}" type="slidenum">
              <a:rPr lang="en-US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>
        <a:spcBef>
          <a:spcPts val="0"/>
        </a:spcBef>
        <a:buFont typeface="Arial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>
        <a:spcBef>
          <a:spcPts val="0"/>
        </a:spcBef>
        <a:buFont typeface="Arial"/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>
        <a:spcBef>
          <a:spcPts val="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>
        <a:spcBef>
          <a:spcPts val="0"/>
        </a:spcBef>
        <a:buFont typeface="Arial"/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>
        <a:spcBef>
          <a:spcPts val="0"/>
        </a:spcBef>
        <a:buFont typeface="Arial"/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pn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pn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498995603" name="Picture 2"/>
          <p:cNvPicPr>
            <a:picLocks noChangeAspect="1"/>
          </p:cNvPicPr>
          <p:nvPr/>
        </p:nvPicPr>
        <p:blipFill rotWithShape="1">
          <a:blip r:embed="rId3"/>
          <a:stretch/>
        </p:blipFill>
        <p:spPr bwMode="auto"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929462145" name="Picture 2"/>
          <p:cNvPicPr>
            <a:picLocks noChangeAspect="1"/>
          </p:cNvPicPr>
          <p:nvPr/>
        </p:nvPicPr>
        <p:blipFill rotWithShape="1">
          <a:blip r:embed="rId3"/>
          <a:stretch/>
        </p:blipFill>
        <p:spPr bwMode="auto"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811643815" name="Picture 2"/>
          <p:cNvPicPr>
            <a:picLocks noChangeAspect="1"/>
          </p:cNvPicPr>
          <p:nvPr/>
        </p:nvPicPr>
        <p:blipFill rotWithShape="1">
          <a:blip r:embed="rId3"/>
          <a:stretch/>
        </p:blipFill>
        <p:spPr bwMode="auto"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81355612" name="Picture 2"/>
          <p:cNvPicPr>
            <a:picLocks noChangeAspect="1"/>
          </p:cNvPicPr>
          <p:nvPr/>
        </p:nvPicPr>
        <p:blipFill rotWithShape="1">
          <a:blip r:embed="rId3"/>
          <a:stretch/>
        </p:blipFill>
        <p:spPr bwMode="auto"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121437432" name="Picture 2"/>
          <p:cNvPicPr>
            <a:picLocks noChangeAspect="1"/>
          </p:cNvPicPr>
          <p:nvPr/>
        </p:nvPicPr>
        <p:blipFill rotWithShape="1">
          <a:blip r:embed="rId3"/>
          <a:stretch/>
        </p:blipFill>
        <p:spPr bwMode="auto"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44946969" name="Picture 2"/>
          <p:cNvPicPr>
            <a:picLocks noChangeAspect="1"/>
          </p:cNvPicPr>
          <p:nvPr/>
        </p:nvPicPr>
        <p:blipFill rotWithShape="1">
          <a:blip r:embed="rId3"/>
          <a:stretch/>
        </p:blipFill>
        <p:spPr bwMode="auto"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084855427" name="Picture 2"/>
          <p:cNvPicPr>
            <a:picLocks noChangeAspect="1"/>
          </p:cNvPicPr>
          <p:nvPr/>
        </p:nvPicPr>
        <p:blipFill rotWithShape="1">
          <a:blip r:embed="rId3"/>
          <a:stretch/>
        </p:blipFill>
        <p:spPr bwMode="auto"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383639153" name="Picture 2"/>
          <p:cNvPicPr>
            <a:picLocks noChangeAspect="1"/>
          </p:cNvPicPr>
          <p:nvPr/>
        </p:nvPicPr>
        <p:blipFill rotWithShape="1">
          <a:blip r:embed="rId3"/>
          <a:stretch/>
        </p:blipFill>
        <p:spPr bwMode="auto"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03514821" name="Picture 2"/>
          <p:cNvPicPr>
            <a:picLocks noChangeAspect="1"/>
          </p:cNvPicPr>
          <p:nvPr/>
        </p:nvPicPr>
        <p:blipFill rotWithShape="1">
          <a:blip r:embed="rId3"/>
          <a:stretch/>
        </p:blipFill>
        <p:spPr bwMode="auto"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_rels/theme2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</a:theme>
</file>

<file path=ppt/theme/theme2.xml><?xml version="1.0" encoding="utf-8"?>
<a:theme xmlns:a="http://schemas.openxmlformats.org/drawingml/2006/main" xmlns:r="http://schemas.openxmlformats.org/officeDocument/2006/relationships" xmlns:p="http://schemas.openxmlformats.org/presentation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ONLYOFFICE/9.2.1.43</Application>
  <PresentationFormat>On-screen Show (4:3)</PresentationFormat>
  <Paragraphs>0</Paragraphs>
  <Slides>9</Slides>
  <Notes>9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/>
  <LinksUpToDate>0</LinksUpToDate>
  <SharedDoc>0</SharedDoc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/>
  <cp:revision>2</cp:revision>
  <dcterms:created xsi:type="dcterms:W3CDTF">2006-08-16T00:00:00Z</dcterms:created>
  <dcterms:modified xsi:type="dcterms:W3CDTF">2026-07-28T13:24:30Z</dcterms:modified>
</cp:coreProperties>
</file>